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6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9144000" cy="5143500" type="screen16x9"/>
  <p:notesSz cx="6858000" cy="9144000"/>
  <p:embeddedFontLst>
    <p:embeddedFont>
      <p:font typeface="Fira Sans Condensed Medium" panose="020B0603050000020004" pitchFamily="34" charset="0"/>
      <p:regular r:id="rId70"/>
      <p:bold r:id="rId71"/>
      <p:italic r:id="rId72"/>
      <p:boldItalic r:id="rId73"/>
    </p:embeddedFont>
    <p:embeddedFont>
      <p:font typeface="Krona One" panose="020B0604020202020204" charset="0"/>
      <p:regular r:id="rId74"/>
    </p:embeddedFont>
    <p:embeddedFont>
      <p:font typeface="Proxima Nova" panose="020B0604020202020204" charset="0"/>
      <p:regular r:id="rId75"/>
      <p:bold r:id="rId76"/>
      <p:italic r:id="rId77"/>
      <p:boldItalic r:id="rId78"/>
    </p:embeddedFont>
    <p:embeddedFont>
      <p:font typeface="Proxima Nova Semibold" panose="020B0604020202020204" charset="0"/>
      <p:regular r:id="rId79"/>
      <p:bold r:id="rId80"/>
      <p:boldItalic r:id="rId81"/>
    </p:embeddedFont>
    <p:embeddedFont>
      <p:font typeface="Roboto" panose="02000000000000000000" pitchFamily="2" charset="0"/>
      <p:regular r:id="rId82"/>
      <p:bold r:id="rId83"/>
      <p:italic r:id="rId84"/>
      <p:boldItalic r:id="rId85"/>
    </p:embeddedFont>
    <p:embeddedFont>
      <p:font typeface="Roboto Light" panose="02000000000000000000" pitchFamily="2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252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font" Target="fonts/font2.fntdata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8.fntdata"/><Relationship Id="rId61" Type="http://schemas.openxmlformats.org/officeDocument/2006/relationships/slide" Target="slides/slide59.xml"/><Relationship Id="rId82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f6bf56426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f6bf56426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 por el nivel?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f1f17fe90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f1f17fe90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 por el nivel?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f6bf56426b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f6bf56426b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 por el nivel?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f17e988ed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f17e988ed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 por el nivel?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f6bf56426b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f6bf56426b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 por el nivel?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8cd988e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88cd988e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88cd988e8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88cd988e8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f6bf56426b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f6bf56426b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88cd988e8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88cd988e8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+80% juegos mobile con Unity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f6bf56426b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f6bf56426b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f17e988ed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f17e988ed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8992ac374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8992ac374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f44c8215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f44c8215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992ac3748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992ac3748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 a ellos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8992ac3748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8992ac3748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992ac3748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992ac3748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9a1aa9b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89a1aa9b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9a1aa9b2e_0_1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89a1aa9b2e_0_1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cc77a40e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cc77a40e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89a1aa9b2e_0_2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89a1aa9b2e_0_2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cc77a40e2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cc77a40e2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f6bf56426b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f6bf56426b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cc77a40e2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cc77a40e2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89a1aa9b2e_0_2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89a1aa9b2e_0_2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cc77a40e2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cc77a40e2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89a1aa9b2e_0_2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89a1aa9b2e_0_2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9a1aa9b2e_0_2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9a1aa9b2e_0_2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cc77a40e2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cc77a40e2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cc77a40e2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cc77a40e2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cc77a40e2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cc77a40e2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cc77a40e2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cc77a40e2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cc77a40e2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cc77a40e2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8971b444a9_1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8971b444a9_1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cc77a40e2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cc77a40e2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cc77a40e2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cc77a40e2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cc77a40e2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cc77a40e2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cc77a40e2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cc77a40e2a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cf44c8215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cf44c8215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888680ec54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888680ec54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88680ec54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88680ec54_0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88680ec54_0_1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88680ec54_0_1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88680ec54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88680ec54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88680ec54_0_2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888680ec54_0_2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971b444a9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8971b444a9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888680ec54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888680ec54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f17e988e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f17e988e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f17e988e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f17e988e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f17e988ed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f17e988ed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89a1aa9b2e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89a1aa9b2e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f1f17fe90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f1f17fe90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9a1aa9b2e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9a1aa9b2e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9a1aa9b2e_0_2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9a1aa9b2e_0_2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f6bf56426b_2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f6bf56426b_2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del computador: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RAM, Disk, CPU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Programas e instrucciones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Compiladores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 los motores: Main loop, Rendering, Assets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f6bf56426b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f6bf56426b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971b444a9_5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8971b444a9_5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 por el nivel?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f6bf56426b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f6bf56426b_2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f17e988ed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f17e988ed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f1f17fe90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f1f17fe90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f70849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f70849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f17e988ed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f17e988ed5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f17e988ed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f17e988ed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8715e73165_0_10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8715e73165_0_10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f6bf56426b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f6bf56426b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 por el nivel?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88680ec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88680ec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f6bf56426b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f6bf56426b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 por el nivel?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07800" y="1366863"/>
            <a:ext cx="4128300" cy="18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489300" y="3110330"/>
            <a:ext cx="2165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 flipH="1">
            <a:off x="8349818" y="496914"/>
            <a:ext cx="351173" cy="351750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496684" y="691895"/>
            <a:ext cx="3605211" cy="4226616"/>
            <a:chOff x="-1115684" y="691895"/>
            <a:chExt cx="3605211" cy="4226616"/>
          </a:xfrm>
        </p:grpSpPr>
        <p:sp>
          <p:nvSpPr>
            <p:cNvPr id="13" name="Google Shape;13;p2"/>
            <p:cNvSpPr/>
            <p:nvPr/>
          </p:nvSpPr>
          <p:spPr>
            <a:xfrm>
              <a:off x="-899915" y="1096911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11020" y="2105577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501945" y="2842785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42239" y="2003893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115684" y="1250254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791" y="1118048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92890" y="2498503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95265" y="691895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31113" y="1527771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92235" y="721769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34862" y="1736804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03628" y="1398581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 rot="10800000">
            <a:off x="7587291" y="1289856"/>
            <a:ext cx="2753543" cy="2753515"/>
          </a:xfrm>
          <a:custGeom>
            <a:avLst/>
            <a:gdLst/>
            <a:ahLst/>
            <a:cxnLst/>
            <a:rect l="l" t="t" r="r" b="b"/>
            <a:pathLst>
              <a:path w="97704" h="97703" extrusionOk="0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7938270" y="1021404"/>
            <a:ext cx="2013668" cy="2013301"/>
          </a:xfrm>
          <a:custGeom>
            <a:avLst/>
            <a:gdLst/>
            <a:ahLst/>
            <a:cxnLst/>
            <a:rect l="l" t="t" r="r" b="b"/>
            <a:pathLst>
              <a:path w="71451" h="71438" extrusionOk="0">
                <a:moveTo>
                  <a:pt x="63330" y="632"/>
                </a:moveTo>
                <a:lnTo>
                  <a:pt x="70819" y="8121"/>
                </a:lnTo>
                <a:lnTo>
                  <a:pt x="8133" y="70807"/>
                </a:lnTo>
                <a:lnTo>
                  <a:pt x="644" y="63318"/>
                </a:lnTo>
                <a:lnTo>
                  <a:pt x="63330" y="632"/>
                </a:lnTo>
                <a:close/>
                <a:moveTo>
                  <a:pt x="63330" y="1"/>
                </a:moveTo>
                <a:lnTo>
                  <a:pt x="1" y="63318"/>
                </a:lnTo>
                <a:lnTo>
                  <a:pt x="8133" y="71438"/>
                </a:lnTo>
                <a:lnTo>
                  <a:pt x="71450" y="8121"/>
                </a:lnTo>
                <a:lnTo>
                  <a:pt x="6333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7790599" y="221771"/>
            <a:ext cx="2076064" cy="2075726"/>
          </a:xfrm>
          <a:custGeom>
            <a:avLst/>
            <a:gdLst/>
            <a:ahLst/>
            <a:cxnLst/>
            <a:rect l="l" t="t" r="r" b="b"/>
            <a:pathLst>
              <a:path w="73665" h="73653" extrusionOk="0">
                <a:moveTo>
                  <a:pt x="67354" y="0"/>
                </a:moveTo>
                <a:lnTo>
                  <a:pt x="0" y="67354"/>
                </a:lnTo>
                <a:lnTo>
                  <a:pt x="6299" y="73652"/>
                </a:lnTo>
                <a:lnTo>
                  <a:pt x="73664" y="6299"/>
                </a:lnTo>
                <a:lnTo>
                  <a:pt x="67354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7427233" y="880803"/>
            <a:ext cx="2255925" cy="2255586"/>
          </a:xfrm>
          <a:custGeom>
            <a:avLst/>
            <a:gdLst/>
            <a:ahLst/>
            <a:cxnLst/>
            <a:rect l="l" t="t" r="r" b="b"/>
            <a:pathLst>
              <a:path w="80047" h="80035" extrusionOk="0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>
            <a:off x="8345657" y="1679083"/>
            <a:ext cx="2210945" cy="2210945"/>
          </a:xfrm>
          <a:custGeom>
            <a:avLst/>
            <a:gdLst/>
            <a:ahLst/>
            <a:cxnLst/>
            <a:rect l="l" t="t" r="r" b="b"/>
            <a:pathLst>
              <a:path w="78451" h="78451" extrusionOk="0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8213084" y="3814501"/>
            <a:ext cx="208043" cy="207733"/>
          </a:xfrm>
          <a:custGeom>
            <a:avLst/>
            <a:gdLst/>
            <a:ahLst/>
            <a:cxnLst/>
            <a:rect l="l" t="t" r="r" b="b"/>
            <a:pathLst>
              <a:path w="7382" h="7371" extrusionOk="0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7503384" y="2297136"/>
            <a:ext cx="344644" cy="344644"/>
          </a:xfrm>
          <a:custGeom>
            <a:avLst/>
            <a:gdLst/>
            <a:ahLst/>
            <a:cxnLst/>
            <a:rect l="l" t="t" r="r" b="b"/>
            <a:pathLst>
              <a:path w="12229" h="12229" extrusionOk="0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7787268" y="4289974"/>
            <a:ext cx="158386" cy="158414"/>
          </a:xfrm>
          <a:custGeom>
            <a:avLst/>
            <a:gdLst/>
            <a:ahLst/>
            <a:cxnLst/>
            <a:rect l="l" t="t" r="r" b="b"/>
            <a:pathLst>
              <a:path w="5620" h="5621" extrusionOk="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6951391" y="3454125"/>
            <a:ext cx="158414" cy="158386"/>
          </a:xfrm>
          <a:custGeom>
            <a:avLst/>
            <a:gdLst/>
            <a:ahLst/>
            <a:cxnLst/>
            <a:rect l="l" t="t" r="r" b="b"/>
            <a:pathLst>
              <a:path w="5621" h="5620" extrusionOk="0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7212117" y="3882285"/>
            <a:ext cx="536567" cy="536228"/>
          </a:xfrm>
          <a:custGeom>
            <a:avLst/>
            <a:gdLst/>
            <a:ahLst/>
            <a:cxnLst/>
            <a:rect l="l" t="t" r="r" b="b"/>
            <a:pathLst>
              <a:path w="19039" h="19027" extrusionOk="0">
                <a:moveTo>
                  <a:pt x="9525" y="0"/>
                </a:moveTo>
                <a:lnTo>
                  <a:pt x="0" y="9513"/>
                </a:lnTo>
                <a:lnTo>
                  <a:pt x="9525" y="19027"/>
                </a:lnTo>
                <a:lnTo>
                  <a:pt x="19038" y="9513"/>
                </a:lnTo>
                <a:lnTo>
                  <a:pt x="952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569473" y="3066895"/>
            <a:ext cx="336584" cy="336584"/>
          </a:xfrm>
          <a:custGeom>
            <a:avLst/>
            <a:gdLst/>
            <a:ahLst/>
            <a:cxnLst/>
            <a:rect l="l" t="t" r="r" b="b"/>
            <a:pathLst>
              <a:path w="11943" h="11943" extrusionOk="0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7231586" y="3535659"/>
            <a:ext cx="205704" cy="206042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455103" y="4196567"/>
            <a:ext cx="344659" cy="345244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 txBox="1">
            <a:spLocks noGrp="1"/>
          </p:cNvSpPr>
          <p:nvPr>
            <p:ph type="title" hasCustomPrompt="1"/>
          </p:nvPr>
        </p:nvSpPr>
        <p:spPr>
          <a:xfrm>
            <a:off x="646560" y="1787700"/>
            <a:ext cx="7953900" cy="12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11"/>
          <p:cNvSpPr txBox="1">
            <a:spLocks noGrp="1"/>
          </p:cNvSpPr>
          <p:nvPr>
            <p:ph type="subTitle" idx="1"/>
          </p:nvPr>
        </p:nvSpPr>
        <p:spPr>
          <a:xfrm>
            <a:off x="322075" y="2952600"/>
            <a:ext cx="79539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 rot="10800000">
            <a:off x="-1785271" y="3956935"/>
            <a:ext cx="7132466" cy="3259144"/>
            <a:chOff x="3735491" y="-2049669"/>
            <a:chExt cx="7132466" cy="3259144"/>
          </a:xfrm>
        </p:grpSpPr>
        <p:sp>
          <p:nvSpPr>
            <p:cNvPr id="203" name="Google Shape;203;p11"/>
            <p:cNvSpPr/>
            <p:nvPr/>
          </p:nvSpPr>
          <p:spPr>
            <a:xfrm rot="10800000">
              <a:off x="7187491" y="-1599444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 rot="10800000">
              <a:off x="7538470" y="-1867896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 rot="10800000">
              <a:off x="6431472" y="-1602866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 rot="10800000">
              <a:off x="7027433" y="-2008497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10800000">
              <a:off x="7945857" y="-1210217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 rot="10800000">
              <a:off x="7813284" y="925201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 rot="10800000">
              <a:off x="8349143" y="1051061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 rot="10800000">
              <a:off x="6551591" y="56482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5915067" y="564835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7169673" y="177595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6831786" y="646359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5139866" y="-2049669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 rot="10800000">
              <a:off x="4050221" y="-1229334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4830010" y="-1809110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 rot="10800000">
              <a:off x="5829169" y="-1574530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 rot="10800000">
              <a:off x="5326884" y="925201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 rot="10800000">
              <a:off x="5020791" y="94987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rot="10800000">
              <a:off x="4561925" y="439857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 rot="10800000">
              <a:off x="4356211" y="723209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 rot="10800000">
              <a:off x="8612033" y="-1532397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 rot="10800000">
              <a:off x="3995436" y="145409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 rot="10800000">
              <a:off x="3735491" y="56482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1"/>
          <p:cNvGrpSpPr/>
          <p:nvPr/>
        </p:nvGrpSpPr>
        <p:grpSpPr>
          <a:xfrm>
            <a:off x="3796754" y="-2072572"/>
            <a:ext cx="7132466" cy="3259144"/>
            <a:chOff x="3735491" y="-2049669"/>
            <a:chExt cx="7132466" cy="3259144"/>
          </a:xfrm>
        </p:grpSpPr>
        <p:sp>
          <p:nvSpPr>
            <p:cNvPr id="226" name="Google Shape;226;p11"/>
            <p:cNvSpPr/>
            <p:nvPr/>
          </p:nvSpPr>
          <p:spPr>
            <a:xfrm rot="10800000">
              <a:off x="7187491" y="-1599444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 rot="10800000">
              <a:off x="7538470" y="-1867896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 rot="10800000">
              <a:off x="6431472" y="-1602866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 rot="10800000">
              <a:off x="7027433" y="-2008497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7945857" y="-1210217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 rot="10800000">
              <a:off x="7813284" y="925201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 rot="10800000">
              <a:off x="8349143" y="1051061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 rot="10800000">
              <a:off x="6551591" y="56482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 rot="10800000">
              <a:off x="5915067" y="564835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 rot="10800000">
              <a:off x="7169673" y="177595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 rot="10800000">
              <a:off x="6831786" y="646359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 rot="10800000">
              <a:off x="5139866" y="-2049669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 rot="10800000">
              <a:off x="4050221" y="-1229334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 rot="10800000">
              <a:off x="4830010" y="-1809110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 rot="10800000">
              <a:off x="5829169" y="-1574530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 rot="10800000">
              <a:off x="5326884" y="925201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 rot="10800000">
              <a:off x="5020791" y="94987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 rot="10800000">
              <a:off x="4561925" y="439857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 rot="10800000">
              <a:off x="4356211" y="723209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10800000">
              <a:off x="8612033" y="-1532397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0800000">
              <a:off x="3995436" y="145409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3735491" y="56482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1558077" y="-3023649"/>
            <a:ext cx="6027980" cy="6027980"/>
          </a:xfrm>
          <a:custGeom>
            <a:avLst/>
            <a:gdLst/>
            <a:ahLst/>
            <a:cxnLst/>
            <a:rect l="l" t="t" r="r" b="b"/>
            <a:pathLst>
              <a:path w="12229" h="12229" extrusionOk="0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13"/>
          <p:cNvGrpSpPr/>
          <p:nvPr/>
        </p:nvGrpSpPr>
        <p:grpSpPr>
          <a:xfrm rot="10800000">
            <a:off x="7153294" y="1416875"/>
            <a:ext cx="3605211" cy="3567585"/>
            <a:chOff x="-1115684" y="691895"/>
            <a:chExt cx="3605211" cy="3567585"/>
          </a:xfrm>
        </p:grpSpPr>
        <p:sp>
          <p:nvSpPr>
            <p:cNvPr id="252" name="Google Shape;252;p13"/>
            <p:cNvSpPr/>
            <p:nvPr/>
          </p:nvSpPr>
          <p:spPr>
            <a:xfrm>
              <a:off x="-899915" y="1096911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-511020" y="2105577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-242239" y="2003893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-1115684" y="1250254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1019791" y="1118048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592890" y="2498503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495265" y="691895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2331113" y="1527771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1534862" y="1736804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2003628" y="1398581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13"/>
          <p:cNvGrpSpPr/>
          <p:nvPr/>
        </p:nvGrpSpPr>
        <p:grpSpPr>
          <a:xfrm rot="10800000">
            <a:off x="-1496684" y="989497"/>
            <a:ext cx="3651827" cy="3549464"/>
            <a:chOff x="7253877" y="1275092"/>
            <a:chExt cx="3651827" cy="3549464"/>
          </a:xfrm>
        </p:grpSpPr>
        <p:sp>
          <p:nvSpPr>
            <p:cNvPr id="263" name="Google Shape;263;p13"/>
            <p:cNvSpPr/>
            <p:nvPr/>
          </p:nvSpPr>
          <p:spPr>
            <a:xfrm>
              <a:off x="7758579" y="1886464"/>
              <a:ext cx="2742439" cy="2742439"/>
            </a:xfrm>
            <a:custGeom>
              <a:avLst/>
              <a:gdLst/>
              <a:ahLst/>
              <a:cxnLst/>
              <a:rect l="l" t="t" r="r" b="b"/>
              <a:pathLst>
                <a:path w="97310" h="97310" extrusionOk="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8774291" y="2251545"/>
              <a:ext cx="1974381" cy="1974720"/>
            </a:xfrm>
            <a:custGeom>
              <a:avLst/>
              <a:gdLst/>
              <a:ahLst/>
              <a:cxnLst/>
              <a:rect l="l" t="t" r="r" b="b"/>
              <a:pathLst>
                <a:path w="70057" h="70069" extrusionOk="0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656176" y="1728414"/>
              <a:ext cx="2249527" cy="2249865"/>
            </a:xfrm>
            <a:custGeom>
              <a:avLst/>
              <a:gdLst/>
              <a:ahLst/>
              <a:cxnLst/>
              <a:rect l="l" t="t" r="r" b="b"/>
              <a:pathLst>
                <a:path w="79820" h="79832" extrusionOk="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7928014" y="2654532"/>
              <a:ext cx="2170024" cy="2170024"/>
            </a:xfrm>
            <a:custGeom>
              <a:avLst/>
              <a:gdLst/>
              <a:ahLst/>
              <a:cxnLst/>
              <a:rect l="l" t="t" r="r" b="b"/>
              <a:pathLst>
                <a:path w="76999" h="76999" extrusionOk="0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7788425" y="2514971"/>
              <a:ext cx="205394" cy="205704"/>
            </a:xfrm>
            <a:custGeom>
              <a:avLst/>
              <a:gdLst/>
              <a:ahLst/>
              <a:cxnLst/>
              <a:rect l="l" t="t" r="r" b="b"/>
              <a:pathLst>
                <a:path w="7288" h="7299" extrusionOk="0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7253877" y="2102232"/>
              <a:ext cx="139278" cy="139278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8202516" y="1275092"/>
              <a:ext cx="139278" cy="139278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7396513" y="1524398"/>
              <a:ext cx="530536" cy="530874"/>
            </a:xfrm>
            <a:custGeom>
              <a:avLst/>
              <a:gdLst/>
              <a:ahLst/>
              <a:cxnLst/>
              <a:rect l="l" t="t" r="r" b="b"/>
              <a:pathLst>
                <a:path w="18825" h="18837" extrusionOk="0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8400473" y="1878094"/>
              <a:ext cx="333230" cy="333202"/>
            </a:xfrm>
            <a:custGeom>
              <a:avLst/>
              <a:gdLst/>
              <a:ahLst/>
              <a:cxnLst/>
              <a:rect l="l" t="t" r="r" b="b"/>
              <a:pathLst>
                <a:path w="11824" h="11823" extrusionOk="0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8057543" y="1534826"/>
              <a:ext cx="221148" cy="221148"/>
            </a:xfrm>
            <a:custGeom>
              <a:avLst/>
              <a:gdLst/>
              <a:ahLst/>
              <a:cxnLst/>
              <a:rect l="l" t="t" r="r" b="b"/>
              <a:pathLst>
                <a:path w="7847" h="7847" extrusionOk="0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3"/>
          <p:cNvSpPr txBox="1">
            <a:spLocks noGrp="1"/>
          </p:cNvSpPr>
          <p:nvPr>
            <p:ph type="title"/>
          </p:nvPr>
        </p:nvSpPr>
        <p:spPr>
          <a:xfrm>
            <a:off x="2436925" y="3212355"/>
            <a:ext cx="4242300" cy="1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2" hasCustomPrompt="1"/>
          </p:nvPr>
        </p:nvSpPr>
        <p:spPr>
          <a:xfrm>
            <a:off x="2854900" y="365712"/>
            <a:ext cx="34344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/>
          <p:nvPr/>
        </p:nvSpPr>
        <p:spPr>
          <a:xfrm>
            <a:off x="1558077" y="2114976"/>
            <a:ext cx="6027980" cy="6027980"/>
          </a:xfrm>
          <a:custGeom>
            <a:avLst/>
            <a:gdLst/>
            <a:ahLst/>
            <a:cxnLst/>
            <a:rect l="l" t="t" r="r" b="b"/>
            <a:pathLst>
              <a:path w="12229" h="12229" extrusionOk="0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14"/>
          <p:cNvGrpSpPr/>
          <p:nvPr/>
        </p:nvGrpSpPr>
        <p:grpSpPr>
          <a:xfrm>
            <a:off x="-1496684" y="152395"/>
            <a:ext cx="3605211" cy="3567585"/>
            <a:chOff x="-1115684" y="691895"/>
            <a:chExt cx="3605211" cy="3567585"/>
          </a:xfrm>
        </p:grpSpPr>
        <p:sp>
          <p:nvSpPr>
            <p:cNvPr id="278" name="Google Shape;278;p14"/>
            <p:cNvSpPr/>
            <p:nvPr/>
          </p:nvSpPr>
          <p:spPr>
            <a:xfrm>
              <a:off x="-899915" y="1096911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-511020" y="2105577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-242239" y="2003893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-1115684" y="1250254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019791" y="1118048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592890" y="2498503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495265" y="691895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2331113" y="1527771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1534862" y="1736804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2003628" y="1398581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4"/>
          <p:cNvGrpSpPr/>
          <p:nvPr/>
        </p:nvGrpSpPr>
        <p:grpSpPr>
          <a:xfrm>
            <a:off x="7106678" y="597894"/>
            <a:ext cx="3651827" cy="3549464"/>
            <a:chOff x="7253877" y="1275092"/>
            <a:chExt cx="3651827" cy="3549464"/>
          </a:xfrm>
        </p:grpSpPr>
        <p:sp>
          <p:nvSpPr>
            <p:cNvPr id="289" name="Google Shape;289;p14"/>
            <p:cNvSpPr/>
            <p:nvPr/>
          </p:nvSpPr>
          <p:spPr>
            <a:xfrm>
              <a:off x="7758579" y="1886464"/>
              <a:ext cx="2742439" cy="2742439"/>
            </a:xfrm>
            <a:custGeom>
              <a:avLst/>
              <a:gdLst/>
              <a:ahLst/>
              <a:cxnLst/>
              <a:rect l="l" t="t" r="r" b="b"/>
              <a:pathLst>
                <a:path w="97310" h="97310" extrusionOk="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774291" y="2251545"/>
              <a:ext cx="1974381" cy="1974720"/>
            </a:xfrm>
            <a:custGeom>
              <a:avLst/>
              <a:gdLst/>
              <a:ahLst/>
              <a:cxnLst/>
              <a:rect l="l" t="t" r="r" b="b"/>
              <a:pathLst>
                <a:path w="70057" h="70069" extrusionOk="0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8656176" y="1728414"/>
              <a:ext cx="2249527" cy="2249865"/>
            </a:xfrm>
            <a:custGeom>
              <a:avLst/>
              <a:gdLst/>
              <a:ahLst/>
              <a:cxnLst/>
              <a:rect l="l" t="t" r="r" b="b"/>
              <a:pathLst>
                <a:path w="79820" h="79832" extrusionOk="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7928014" y="2654532"/>
              <a:ext cx="2170024" cy="2170024"/>
            </a:xfrm>
            <a:custGeom>
              <a:avLst/>
              <a:gdLst/>
              <a:ahLst/>
              <a:cxnLst/>
              <a:rect l="l" t="t" r="r" b="b"/>
              <a:pathLst>
                <a:path w="76999" h="76999" extrusionOk="0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7788425" y="2514971"/>
              <a:ext cx="205394" cy="205704"/>
            </a:xfrm>
            <a:custGeom>
              <a:avLst/>
              <a:gdLst/>
              <a:ahLst/>
              <a:cxnLst/>
              <a:rect l="l" t="t" r="r" b="b"/>
              <a:pathLst>
                <a:path w="7288" h="7299" extrusionOk="0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7253877" y="2102232"/>
              <a:ext cx="139278" cy="139278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8202516" y="1275092"/>
              <a:ext cx="139278" cy="139278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396513" y="1524398"/>
              <a:ext cx="530536" cy="530874"/>
            </a:xfrm>
            <a:custGeom>
              <a:avLst/>
              <a:gdLst/>
              <a:ahLst/>
              <a:cxnLst/>
              <a:rect l="l" t="t" r="r" b="b"/>
              <a:pathLst>
                <a:path w="18825" h="18837" extrusionOk="0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8400473" y="1878094"/>
              <a:ext cx="333230" cy="333202"/>
            </a:xfrm>
            <a:custGeom>
              <a:avLst/>
              <a:gdLst/>
              <a:ahLst/>
              <a:cxnLst/>
              <a:rect l="l" t="t" r="r" b="b"/>
              <a:pathLst>
                <a:path w="11824" h="11823" extrusionOk="0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8057543" y="1534826"/>
              <a:ext cx="221148" cy="221148"/>
            </a:xfrm>
            <a:custGeom>
              <a:avLst/>
              <a:gdLst/>
              <a:ahLst/>
              <a:cxnLst/>
              <a:rect l="l" t="t" r="r" b="b"/>
              <a:pathLst>
                <a:path w="7847" h="7847" extrusionOk="0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14"/>
          <p:cNvSpPr txBox="1">
            <a:spLocks noGrp="1"/>
          </p:cNvSpPr>
          <p:nvPr>
            <p:ph type="title"/>
          </p:nvPr>
        </p:nvSpPr>
        <p:spPr>
          <a:xfrm>
            <a:off x="2436925" y="692900"/>
            <a:ext cx="4242300" cy="1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title" idx="2" hasCustomPrompt="1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3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 txBox="1">
            <a:spLocks noGrp="1"/>
          </p:cNvSpPr>
          <p:nvPr>
            <p:ph type="subTitle" idx="1"/>
          </p:nvPr>
        </p:nvSpPr>
        <p:spPr>
          <a:xfrm>
            <a:off x="6072125" y="3570874"/>
            <a:ext cx="2377200" cy="10482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subTitle" idx="2"/>
          </p:nvPr>
        </p:nvSpPr>
        <p:spPr>
          <a:xfrm>
            <a:off x="3383463" y="3570874"/>
            <a:ext cx="2377200" cy="10482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3"/>
          </p:nvPr>
        </p:nvSpPr>
        <p:spPr>
          <a:xfrm>
            <a:off x="694800" y="3570924"/>
            <a:ext cx="2377200" cy="10482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4"/>
          </p:nvPr>
        </p:nvSpPr>
        <p:spPr>
          <a:xfrm>
            <a:off x="942251" y="2332599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5"/>
          </p:nvPr>
        </p:nvSpPr>
        <p:spPr>
          <a:xfrm>
            <a:off x="3622500" y="2332599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6"/>
          </p:nvPr>
        </p:nvSpPr>
        <p:spPr>
          <a:xfrm>
            <a:off x="6317950" y="2332599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09" name="Google Shape;309;p15"/>
          <p:cNvGrpSpPr/>
          <p:nvPr/>
        </p:nvGrpSpPr>
        <p:grpSpPr>
          <a:xfrm>
            <a:off x="-1363232" y="-1987376"/>
            <a:ext cx="2461634" cy="2888224"/>
            <a:chOff x="-1363232" y="-1987376"/>
            <a:chExt cx="2461634" cy="2888224"/>
          </a:xfrm>
        </p:grpSpPr>
        <p:grpSp>
          <p:nvGrpSpPr>
            <p:cNvPr id="310" name="Google Shape;310;p15"/>
            <p:cNvGrpSpPr/>
            <p:nvPr/>
          </p:nvGrpSpPr>
          <p:grpSpPr>
            <a:xfrm>
              <a:off x="-1363232" y="-1987376"/>
              <a:ext cx="2461634" cy="2888224"/>
              <a:chOff x="4031305" y="-3343476"/>
              <a:chExt cx="2461634" cy="2888224"/>
            </a:xfrm>
          </p:grpSpPr>
          <p:sp>
            <p:nvSpPr>
              <p:cNvPr id="311" name="Google Shape;311;p15"/>
              <p:cNvSpPr/>
              <p:nvPr/>
            </p:nvSpPr>
            <p:spPr>
              <a:xfrm rot="10800000" flipH="1">
                <a:off x="4131013" y="-2837925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 rot="10800000" flipH="1">
                <a:off x="4031305" y="-3343476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 rot="10800000" flipH="1">
                <a:off x="6287233" y="-1104828"/>
                <a:ext cx="158414" cy="158386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620" extrusionOk="0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 rot="10800000" flipH="1">
                <a:off x="6287235" y="-661294"/>
                <a:ext cx="205704" cy="206042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7311" extrusionOk="0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" name="Google Shape;315;p15"/>
            <p:cNvSpPr/>
            <p:nvPr/>
          </p:nvSpPr>
          <p:spPr>
            <a:xfrm rot="10800000" flipH="1">
              <a:off x="277195" y="694797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5"/>
          <p:cNvGrpSpPr/>
          <p:nvPr/>
        </p:nvGrpSpPr>
        <p:grpSpPr>
          <a:xfrm flipH="1">
            <a:off x="7716930" y="-1639701"/>
            <a:ext cx="3249384" cy="2581771"/>
            <a:chOff x="-1787107" y="-1639701"/>
            <a:chExt cx="3249384" cy="2581771"/>
          </a:xfrm>
        </p:grpSpPr>
        <p:grpSp>
          <p:nvGrpSpPr>
            <p:cNvPr id="317" name="Google Shape;317;p15"/>
            <p:cNvGrpSpPr/>
            <p:nvPr/>
          </p:nvGrpSpPr>
          <p:grpSpPr>
            <a:xfrm>
              <a:off x="-1787107" y="-1639701"/>
              <a:ext cx="3249384" cy="2581771"/>
              <a:chOff x="3607430" y="-2995801"/>
              <a:chExt cx="3249384" cy="2581771"/>
            </a:xfrm>
          </p:grpSpPr>
          <p:sp>
            <p:nvSpPr>
              <p:cNvPr id="318" name="Google Shape;318;p15"/>
              <p:cNvSpPr/>
              <p:nvPr/>
            </p:nvSpPr>
            <p:spPr>
              <a:xfrm rot="10800000" flipH="1">
                <a:off x="4312013" y="-2753525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 rot="10800000" flipH="1">
                <a:off x="3607430" y="-2995801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 rot="10800000" flipH="1">
                <a:off x="6045333" y="-572416"/>
                <a:ext cx="158414" cy="158386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620" extrusionOk="0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 rot="10800000" flipH="1">
                <a:off x="6651110" y="-1079244"/>
                <a:ext cx="205704" cy="206042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7311" extrusionOk="0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" name="Google Shape;322;p15"/>
            <p:cNvSpPr/>
            <p:nvPr/>
          </p:nvSpPr>
          <p:spPr>
            <a:xfrm rot="10800000" flipH="1">
              <a:off x="277195" y="694797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>
            <a:spLocks noGrp="1"/>
          </p:cNvSpPr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1"/>
          </p:nvPr>
        </p:nvSpPr>
        <p:spPr>
          <a:xfrm>
            <a:off x="2540350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subTitle" idx="2"/>
          </p:nvPr>
        </p:nvSpPr>
        <p:spPr>
          <a:xfrm>
            <a:off x="449475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3"/>
          </p:nvPr>
        </p:nvSpPr>
        <p:spPr>
          <a:xfrm>
            <a:off x="4707425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28" name="Google Shape;328;p16"/>
          <p:cNvSpPr txBox="1">
            <a:spLocks noGrp="1"/>
          </p:cNvSpPr>
          <p:nvPr>
            <p:ph type="subTitle" idx="4"/>
          </p:nvPr>
        </p:nvSpPr>
        <p:spPr>
          <a:xfrm>
            <a:off x="6798300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ubTitle" idx="5"/>
          </p:nvPr>
        </p:nvSpPr>
        <p:spPr>
          <a:xfrm>
            <a:off x="449475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0" name="Google Shape;330;p16"/>
          <p:cNvSpPr txBox="1">
            <a:spLocks noGrp="1"/>
          </p:cNvSpPr>
          <p:nvPr>
            <p:ph type="subTitle" idx="6"/>
          </p:nvPr>
        </p:nvSpPr>
        <p:spPr>
          <a:xfrm>
            <a:off x="2540350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1" name="Google Shape;331;p16"/>
          <p:cNvSpPr txBox="1">
            <a:spLocks noGrp="1"/>
          </p:cNvSpPr>
          <p:nvPr>
            <p:ph type="subTitle" idx="7"/>
          </p:nvPr>
        </p:nvSpPr>
        <p:spPr>
          <a:xfrm>
            <a:off x="6798300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2" name="Google Shape;332;p16"/>
          <p:cNvSpPr txBox="1">
            <a:spLocks noGrp="1"/>
          </p:cNvSpPr>
          <p:nvPr>
            <p:ph type="subTitle" idx="8"/>
          </p:nvPr>
        </p:nvSpPr>
        <p:spPr>
          <a:xfrm>
            <a:off x="4707425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33" name="Google Shape;333;p16"/>
          <p:cNvGrpSpPr/>
          <p:nvPr/>
        </p:nvGrpSpPr>
        <p:grpSpPr>
          <a:xfrm>
            <a:off x="7313341" y="-1778296"/>
            <a:ext cx="3500436" cy="3312684"/>
            <a:chOff x="7090666" y="-1261371"/>
            <a:chExt cx="3500436" cy="3312684"/>
          </a:xfrm>
        </p:grpSpPr>
        <p:sp>
          <p:nvSpPr>
            <p:cNvPr id="334" name="Google Shape;334;p16"/>
            <p:cNvSpPr/>
            <p:nvPr/>
          </p:nvSpPr>
          <p:spPr>
            <a:xfrm rot="10800000">
              <a:off x="7972770" y="-1261371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rot="10800000">
              <a:off x="8202708" y="-1005372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10800000">
              <a:off x="8380157" y="-717992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10800000">
              <a:off x="8247584" y="1417426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rot="10800000">
              <a:off x="8068143" y="1892899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 rot="10800000">
              <a:off x="7090666" y="86172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10800000">
              <a:off x="7603986" y="1274034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16"/>
          <p:cNvGrpSpPr/>
          <p:nvPr/>
        </p:nvGrpSpPr>
        <p:grpSpPr>
          <a:xfrm>
            <a:off x="-2072563" y="-1998722"/>
            <a:ext cx="4226616" cy="3533111"/>
            <a:chOff x="-2085486" y="-2056877"/>
            <a:chExt cx="4226616" cy="3533111"/>
          </a:xfrm>
        </p:grpSpPr>
        <p:sp>
          <p:nvSpPr>
            <p:cNvPr id="343" name="Google Shape;343;p16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rot="5400000">
              <a:off x="-742475" y="-2056877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5400000">
              <a:off x="1392788" y="78752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 rot="5400000">
              <a:off x="473616" y="1317834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 rot="5400000">
              <a:off x="681887" y="386418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AND_TWO_COLUMNS_2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>
            <a:spLocks noGrp="1"/>
          </p:cNvSpPr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7"/>
          <p:cNvSpPr txBox="1">
            <a:spLocks noGrp="1"/>
          </p:cNvSpPr>
          <p:nvPr>
            <p:ph type="subTitle" idx="1"/>
          </p:nvPr>
        </p:nvSpPr>
        <p:spPr>
          <a:xfrm>
            <a:off x="2540350" y="1968126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55" name="Google Shape;355;p17"/>
          <p:cNvSpPr txBox="1">
            <a:spLocks noGrp="1"/>
          </p:cNvSpPr>
          <p:nvPr>
            <p:ph type="subTitle" idx="2"/>
          </p:nvPr>
        </p:nvSpPr>
        <p:spPr>
          <a:xfrm>
            <a:off x="449475" y="3111126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subTitle" idx="3"/>
          </p:nvPr>
        </p:nvSpPr>
        <p:spPr>
          <a:xfrm>
            <a:off x="4707425" y="3111126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57" name="Google Shape;357;p17"/>
          <p:cNvSpPr txBox="1">
            <a:spLocks noGrp="1"/>
          </p:cNvSpPr>
          <p:nvPr>
            <p:ph type="subTitle" idx="4"/>
          </p:nvPr>
        </p:nvSpPr>
        <p:spPr>
          <a:xfrm>
            <a:off x="6798300" y="1968126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58" name="Google Shape;358;p17"/>
          <p:cNvSpPr txBox="1">
            <a:spLocks noGrp="1"/>
          </p:cNvSpPr>
          <p:nvPr>
            <p:ph type="subTitle" idx="5"/>
          </p:nvPr>
        </p:nvSpPr>
        <p:spPr>
          <a:xfrm>
            <a:off x="449475" y="3411298"/>
            <a:ext cx="18990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9" name="Google Shape;359;p17"/>
          <p:cNvSpPr txBox="1">
            <a:spLocks noGrp="1"/>
          </p:cNvSpPr>
          <p:nvPr>
            <p:ph type="subTitle" idx="6"/>
          </p:nvPr>
        </p:nvSpPr>
        <p:spPr>
          <a:xfrm>
            <a:off x="2540350" y="2268298"/>
            <a:ext cx="18990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0" name="Google Shape;360;p17"/>
          <p:cNvSpPr txBox="1">
            <a:spLocks noGrp="1"/>
          </p:cNvSpPr>
          <p:nvPr>
            <p:ph type="subTitle" idx="7"/>
          </p:nvPr>
        </p:nvSpPr>
        <p:spPr>
          <a:xfrm>
            <a:off x="6798300" y="2268298"/>
            <a:ext cx="18990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1" name="Google Shape;361;p17"/>
          <p:cNvSpPr txBox="1">
            <a:spLocks noGrp="1"/>
          </p:cNvSpPr>
          <p:nvPr>
            <p:ph type="subTitle" idx="8"/>
          </p:nvPr>
        </p:nvSpPr>
        <p:spPr>
          <a:xfrm>
            <a:off x="4707425" y="3411298"/>
            <a:ext cx="18990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62" name="Google Shape;362;p17"/>
          <p:cNvCxnSpPr/>
          <p:nvPr/>
        </p:nvCxnSpPr>
        <p:spPr>
          <a:xfrm>
            <a:off x="2446525" y="1818100"/>
            <a:ext cx="0" cy="263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17"/>
          <p:cNvCxnSpPr/>
          <p:nvPr/>
        </p:nvCxnSpPr>
        <p:spPr>
          <a:xfrm>
            <a:off x="4572000" y="1818100"/>
            <a:ext cx="0" cy="263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17"/>
          <p:cNvCxnSpPr/>
          <p:nvPr/>
        </p:nvCxnSpPr>
        <p:spPr>
          <a:xfrm>
            <a:off x="6697400" y="1818100"/>
            <a:ext cx="0" cy="263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5" name="Google Shape;365;p17"/>
          <p:cNvGrpSpPr/>
          <p:nvPr/>
        </p:nvGrpSpPr>
        <p:grpSpPr>
          <a:xfrm>
            <a:off x="-1704057" y="-1522928"/>
            <a:ext cx="3981935" cy="2815716"/>
            <a:chOff x="-1627857" y="-1522928"/>
            <a:chExt cx="3981935" cy="2815716"/>
          </a:xfrm>
        </p:grpSpPr>
        <p:sp>
          <p:nvSpPr>
            <p:cNvPr id="366" name="Google Shape;366;p17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7"/>
          <p:cNvGrpSpPr/>
          <p:nvPr/>
        </p:nvGrpSpPr>
        <p:grpSpPr>
          <a:xfrm>
            <a:off x="7441104" y="-2588091"/>
            <a:ext cx="3013211" cy="3938525"/>
            <a:chOff x="6798991" y="221771"/>
            <a:chExt cx="3013211" cy="3938525"/>
          </a:xfrm>
        </p:grpSpPr>
        <p:sp>
          <p:nvSpPr>
            <p:cNvPr id="374" name="Google Shape;374;p17"/>
            <p:cNvSpPr/>
            <p:nvPr/>
          </p:nvSpPr>
          <p:spPr>
            <a:xfrm rot="10800000">
              <a:off x="7633470" y="1021404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 rot="10800000">
              <a:off x="7561999" y="221771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 rot="10800000">
              <a:off x="7122433" y="880803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 rot="10800000">
              <a:off x="7601257" y="1488583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 rot="10800000">
              <a:off x="8042359" y="3952563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10800000">
              <a:off x="7198584" y="2297136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 rot="10800000">
              <a:off x="6798991" y="345412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 rot="10800000">
              <a:off x="7264673" y="3066895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 rot="10800000">
              <a:off x="7079186" y="3535659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7"/>
          <p:cNvSpPr/>
          <p:nvPr/>
        </p:nvSpPr>
        <p:spPr>
          <a:xfrm rot="10800000">
            <a:off x="6697401" y="-168798"/>
            <a:ext cx="344644" cy="344644"/>
          </a:xfrm>
          <a:custGeom>
            <a:avLst/>
            <a:gdLst/>
            <a:ahLst/>
            <a:cxnLst/>
            <a:rect l="l" t="t" r="r" b="b"/>
            <a:pathLst>
              <a:path w="12229" h="12229" extrusionOk="0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ONLY_1_1">
    <p:bg>
      <p:bgPr>
        <a:solidFill>
          <a:schemeClr val="accen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>
            <a:spLocks noGrp="1"/>
          </p:cNvSpPr>
          <p:nvPr>
            <p:ph type="title"/>
          </p:nvPr>
        </p:nvSpPr>
        <p:spPr>
          <a:xfrm>
            <a:off x="599100" y="531475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8"/>
          <p:cNvSpPr txBox="1">
            <a:spLocks noGrp="1"/>
          </p:cNvSpPr>
          <p:nvPr>
            <p:ph type="title" idx="2"/>
          </p:nvPr>
        </p:nvSpPr>
        <p:spPr>
          <a:xfrm>
            <a:off x="2033153" y="1877714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18"/>
          <p:cNvSpPr txBox="1">
            <a:spLocks noGrp="1"/>
          </p:cNvSpPr>
          <p:nvPr>
            <p:ph type="subTitle" idx="1"/>
          </p:nvPr>
        </p:nvSpPr>
        <p:spPr>
          <a:xfrm>
            <a:off x="2033153" y="2281003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8" name="Google Shape;388;p18"/>
          <p:cNvSpPr txBox="1">
            <a:spLocks noGrp="1"/>
          </p:cNvSpPr>
          <p:nvPr>
            <p:ph type="title" idx="3"/>
          </p:nvPr>
        </p:nvSpPr>
        <p:spPr>
          <a:xfrm>
            <a:off x="2033153" y="3398157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18"/>
          <p:cNvSpPr txBox="1">
            <a:spLocks noGrp="1"/>
          </p:cNvSpPr>
          <p:nvPr>
            <p:ph type="subTitle" idx="4"/>
          </p:nvPr>
        </p:nvSpPr>
        <p:spPr>
          <a:xfrm>
            <a:off x="2033150" y="3793375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0" name="Google Shape;390;p18"/>
          <p:cNvSpPr txBox="1">
            <a:spLocks noGrp="1"/>
          </p:cNvSpPr>
          <p:nvPr>
            <p:ph type="title" idx="5"/>
          </p:nvPr>
        </p:nvSpPr>
        <p:spPr>
          <a:xfrm>
            <a:off x="5740176" y="1877714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18"/>
          <p:cNvSpPr txBox="1">
            <a:spLocks noGrp="1"/>
          </p:cNvSpPr>
          <p:nvPr>
            <p:ph type="subTitle" idx="6"/>
          </p:nvPr>
        </p:nvSpPr>
        <p:spPr>
          <a:xfrm>
            <a:off x="5740172" y="2281003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title" idx="7"/>
          </p:nvPr>
        </p:nvSpPr>
        <p:spPr>
          <a:xfrm>
            <a:off x="5740176" y="3398157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subTitle" idx="8"/>
          </p:nvPr>
        </p:nvSpPr>
        <p:spPr>
          <a:xfrm>
            <a:off x="5740173" y="3793375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4" name="Google Shape;394;p18"/>
          <p:cNvSpPr/>
          <p:nvPr/>
        </p:nvSpPr>
        <p:spPr>
          <a:xfrm rot="10800000">
            <a:off x="8007119" y="-1233121"/>
            <a:ext cx="2210945" cy="2210945"/>
          </a:xfrm>
          <a:custGeom>
            <a:avLst/>
            <a:gdLst/>
            <a:ahLst/>
            <a:cxnLst/>
            <a:rect l="l" t="t" r="r" b="b"/>
            <a:pathLst>
              <a:path w="78451" h="78451" extrusionOk="0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8"/>
          <p:cNvSpPr/>
          <p:nvPr/>
        </p:nvSpPr>
        <p:spPr>
          <a:xfrm rot="10800000">
            <a:off x="7874547" y="902297"/>
            <a:ext cx="208043" cy="207733"/>
          </a:xfrm>
          <a:custGeom>
            <a:avLst/>
            <a:gdLst/>
            <a:ahLst/>
            <a:cxnLst/>
            <a:rect l="l" t="t" r="r" b="b"/>
            <a:pathLst>
              <a:path w="7382" h="7371" extrusionOk="0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8"/>
          <p:cNvSpPr/>
          <p:nvPr/>
        </p:nvSpPr>
        <p:spPr>
          <a:xfrm rot="10800000">
            <a:off x="7124319" y="120799"/>
            <a:ext cx="395582" cy="395552"/>
          </a:xfrm>
          <a:custGeom>
            <a:avLst/>
            <a:gdLst/>
            <a:ahLst/>
            <a:cxnLst/>
            <a:rect l="l" t="t" r="r" b="b"/>
            <a:pathLst>
              <a:path w="11943" h="11943" extrusionOk="0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-2199508" y="-1987376"/>
            <a:ext cx="4042185" cy="3280027"/>
            <a:chOff x="3195029" y="-3343476"/>
            <a:chExt cx="4042185" cy="3280027"/>
          </a:xfrm>
        </p:grpSpPr>
        <p:sp>
          <p:nvSpPr>
            <p:cNvPr id="398" name="Google Shape;398;p18"/>
            <p:cNvSpPr/>
            <p:nvPr/>
          </p:nvSpPr>
          <p:spPr>
            <a:xfrm rot="10800000" flipH="1">
              <a:off x="3195029" y="-2979647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 rot="10800000" flipH="1">
              <a:off x="4131013" y="-2837925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 rot="10800000" flipH="1">
              <a:off x="4785702" y="-2959270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 rot="10800000" flipH="1">
              <a:off x="4031305" y="-3343476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rot="10800000" flipH="1">
              <a:off x="6583233" y="-791578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 rot="10800000" flipH="1">
              <a:off x="6089336" y="-477238"/>
              <a:ext cx="414051" cy="413790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 rot="10800000" flipH="1">
              <a:off x="7031510" y="-1045794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8"/>
          <p:cNvSpPr/>
          <p:nvPr/>
        </p:nvSpPr>
        <p:spPr>
          <a:xfrm rot="10800000">
            <a:off x="7663153" y="-2103410"/>
            <a:ext cx="2753543" cy="2753515"/>
          </a:xfrm>
          <a:custGeom>
            <a:avLst/>
            <a:gdLst/>
            <a:ahLst/>
            <a:cxnLst/>
            <a:rect l="l" t="t" r="r" b="b"/>
            <a:pathLst>
              <a:path w="97704" h="97703" extrusionOk="0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 rot="10800000">
            <a:off x="-348903" y="-978428"/>
            <a:ext cx="208043" cy="207733"/>
          </a:xfrm>
          <a:custGeom>
            <a:avLst/>
            <a:gdLst/>
            <a:ahLst/>
            <a:cxnLst/>
            <a:rect l="l" t="t" r="r" b="b"/>
            <a:pathLst>
              <a:path w="7382" h="7371" extrusionOk="0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8"/>
          <p:cNvSpPr/>
          <p:nvPr/>
        </p:nvSpPr>
        <p:spPr>
          <a:xfrm rot="10800000">
            <a:off x="8709291" y="1231772"/>
            <a:ext cx="158414" cy="158386"/>
          </a:xfrm>
          <a:custGeom>
            <a:avLst/>
            <a:gdLst/>
            <a:ahLst/>
            <a:cxnLst/>
            <a:rect l="l" t="t" r="r" b="b"/>
            <a:pathLst>
              <a:path w="5621" h="5620" extrusionOk="0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8"/>
          <p:cNvSpPr/>
          <p:nvPr/>
        </p:nvSpPr>
        <p:spPr>
          <a:xfrm rot="10800000">
            <a:off x="-477437" y="-1445171"/>
            <a:ext cx="336584" cy="336584"/>
          </a:xfrm>
          <a:custGeom>
            <a:avLst/>
            <a:gdLst/>
            <a:ahLst/>
            <a:cxnLst/>
            <a:rect l="l" t="t" r="r" b="b"/>
            <a:pathLst>
              <a:path w="11943" h="11943" extrusionOk="0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8"/>
          <p:cNvSpPr/>
          <p:nvPr/>
        </p:nvSpPr>
        <p:spPr>
          <a:xfrm rot="10800000">
            <a:off x="8673296" y="-1555301"/>
            <a:ext cx="2255925" cy="2255586"/>
          </a:xfrm>
          <a:custGeom>
            <a:avLst/>
            <a:gdLst/>
            <a:ahLst/>
            <a:cxnLst/>
            <a:rect l="l" t="t" r="r" b="b"/>
            <a:pathLst>
              <a:path w="80047" h="80035" extrusionOk="0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8"/>
          <p:cNvSpPr/>
          <p:nvPr/>
        </p:nvSpPr>
        <p:spPr>
          <a:xfrm rot="10800000">
            <a:off x="-1043926" y="-1739619"/>
            <a:ext cx="205704" cy="206042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8"/>
          <p:cNvSpPr/>
          <p:nvPr/>
        </p:nvSpPr>
        <p:spPr>
          <a:xfrm rot="10800000">
            <a:off x="-1303871" y="-1320203"/>
            <a:ext cx="158414" cy="158386"/>
          </a:xfrm>
          <a:custGeom>
            <a:avLst/>
            <a:gdLst/>
            <a:ahLst/>
            <a:cxnLst/>
            <a:rect l="l" t="t" r="r" b="b"/>
            <a:pathLst>
              <a:path w="5621" h="5620" extrusionOk="0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8"/>
          <p:cNvSpPr/>
          <p:nvPr/>
        </p:nvSpPr>
        <p:spPr>
          <a:xfrm rot="10800000" flipH="1">
            <a:off x="519895" y="1390147"/>
            <a:ext cx="158414" cy="158386"/>
          </a:xfrm>
          <a:custGeom>
            <a:avLst/>
            <a:gdLst/>
            <a:ahLst/>
            <a:cxnLst/>
            <a:rect l="l" t="t" r="r" b="b"/>
            <a:pathLst>
              <a:path w="5621" h="5620" extrusionOk="0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2_1_1">
    <p:bg>
      <p:bgPr>
        <a:solidFill>
          <a:schemeClr val="accent1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9"/>
          <p:cNvSpPr txBox="1">
            <a:spLocks noGrp="1"/>
          </p:cNvSpPr>
          <p:nvPr>
            <p:ph type="ctrTitle"/>
          </p:nvPr>
        </p:nvSpPr>
        <p:spPr>
          <a:xfrm>
            <a:off x="571476" y="536101"/>
            <a:ext cx="61632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19"/>
          <p:cNvSpPr txBox="1">
            <a:spLocks noGrp="1"/>
          </p:cNvSpPr>
          <p:nvPr>
            <p:ph type="subTitle" idx="1"/>
          </p:nvPr>
        </p:nvSpPr>
        <p:spPr>
          <a:xfrm>
            <a:off x="599100" y="2438775"/>
            <a:ext cx="2979300" cy="17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19"/>
          <p:cNvSpPr txBox="1">
            <a:spLocks noGrp="1"/>
          </p:cNvSpPr>
          <p:nvPr>
            <p:ph type="subTitle" idx="2"/>
          </p:nvPr>
        </p:nvSpPr>
        <p:spPr>
          <a:xfrm>
            <a:off x="3787600" y="2438775"/>
            <a:ext cx="2979300" cy="17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19"/>
          <p:cNvSpPr txBox="1">
            <a:spLocks noGrp="1"/>
          </p:cNvSpPr>
          <p:nvPr>
            <p:ph type="ctrTitle" idx="3"/>
          </p:nvPr>
        </p:nvSpPr>
        <p:spPr>
          <a:xfrm>
            <a:off x="599100" y="4124549"/>
            <a:ext cx="2979300" cy="45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18" name="Google Shape;418;p19"/>
          <p:cNvSpPr txBox="1">
            <a:spLocks noGrp="1"/>
          </p:cNvSpPr>
          <p:nvPr>
            <p:ph type="ctrTitle" idx="4"/>
          </p:nvPr>
        </p:nvSpPr>
        <p:spPr>
          <a:xfrm>
            <a:off x="3787600" y="4124549"/>
            <a:ext cx="2979300" cy="45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19" name="Google Shape;419;p19"/>
          <p:cNvSpPr/>
          <p:nvPr/>
        </p:nvSpPr>
        <p:spPr>
          <a:xfrm>
            <a:off x="8274403" y="4448704"/>
            <a:ext cx="349586" cy="350179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19"/>
          <p:cNvGrpSpPr/>
          <p:nvPr/>
        </p:nvGrpSpPr>
        <p:grpSpPr>
          <a:xfrm>
            <a:off x="6552420" y="-1457516"/>
            <a:ext cx="3795235" cy="4859418"/>
            <a:chOff x="6552420" y="-1457516"/>
            <a:chExt cx="3795235" cy="4859418"/>
          </a:xfrm>
        </p:grpSpPr>
        <p:grpSp>
          <p:nvGrpSpPr>
            <p:cNvPr id="421" name="Google Shape;421;p19"/>
            <p:cNvGrpSpPr/>
            <p:nvPr/>
          </p:nvGrpSpPr>
          <p:grpSpPr>
            <a:xfrm>
              <a:off x="6552420" y="-1457516"/>
              <a:ext cx="3795235" cy="4397633"/>
              <a:chOff x="6456567" y="221771"/>
              <a:chExt cx="3795235" cy="4397633"/>
            </a:xfrm>
          </p:grpSpPr>
          <p:sp>
            <p:nvSpPr>
              <p:cNvPr id="422" name="Google Shape;422;p19"/>
              <p:cNvSpPr/>
              <p:nvPr/>
            </p:nvSpPr>
            <p:spPr>
              <a:xfrm rot="10800000">
                <a:off x="7282491" y="1289856"/>
                <a:ext cx="2753543" cy="2753515"/>
              </a:xfrm>
              <a:custGeom>
                <a:avLst/>
                <a:gdLst/>
                <a:ahLst/>
                <a:cxnLst/>
                <a:rect l="l" t="t" r="r" b="b"/>
                <a:pathLst>
                  <a:path w="97704" h="97703" extrusionOk="0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 rot="10800000">
                <a:off x="7180999" y="221771"/>
                <a:ext cx="2076064" cy="2075726"/>
              </a:xfrm>
              <a:custGeom>
                <a:avLst/>
                <a:gdLst/>
                <a:ahLst/>
                <a:cxnLst/>
                <a:rect l="l" t="t" r="r" b="b"/>
                <a:pathLst>
                  <a:path w="73665" h="73653" extrusionOk="0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 rot="10800000">
                <a:off x="7122433" y="880803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 rot="10800000">
                <a:off x="8040857" y="1679083"/>
                <a:ext cx="2210945" cy="2210945"/>
              </a:xfrm>
              <a:custGeom>
                <a:avLst/>
                <a:gdLst/>
                <a:ahLst/>
                <a:cxnLst/>
                <a:rect l="l" t="t" r="r" b="b"/>
                <a:pathLst>
                  <a:path w="78451" h="78451" extrusionOk="0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 rot="10800000">
                <a:off x="7908284" y="3814501"/>
                <a:ext cx="208043" cy="207733"/>
              </a:xfrm>
              <a:custGeom>
                <a:avLst/>
                <a:gdLst/>
                <a:ahLst/>
                <a:cxnLst/>
                <a:rect l="l" t="t" r="r" b="b"/>
                <a:pathLst>
                  <a:path w="7382" h="7371" extrusionOk="0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 rot="10800000">
                <a:off x="7282484" y="4274761"/>
                <a:ext cx="344644" cy="344644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12229" extrusionOk="0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 rot="10800000">
                <a:off x="6646591" y="2996925"/>
                <a:ext cx="158414" cy="158386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620" extrusionOk="0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 rot="10800000">
                <a:off x="6456567" y="2066960"/>
                <a:ext cx="536567" cy="536228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9027" extrusionOk="0">
                    <a:moveTo>
                      <a:pt x="9525" y="0"/>
                    </a:moveTo>
                    <a:lnTo>
                      <a:pt x="0" y="9513"/>
                    </a:lnTo>
                    <a:lnTo>
                      <a:pt x="9525" y="19027"/>
                    </a:lnTo>
                    <a:lnTo>
                      <a:pt x="19038" y="9513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 rot="10800000">
                <a:off x="7264673" y="3066895"/>
                <a:ext cx="336584" cy="336584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1943" extrusionOk="0">
                    <a:moveTo>
                      <a:pt x="5965" y="1"/>
                    </a:moveTo>
                    <a:lnTo>
                      <a:pt x="0" y="5966"/>
                    </a:lnTo>
                    <a:lnTo>
                      <a:pt x="5965" y="11943"/>
                    </a:lnTo>
                    <a:lnTo>
                      <a:pt x="11942" y="5966"/>
                    </a:lnTo>
                    <a:lnTo>
                      <a:pt x="59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 rot="10800000">
                <a:off x="6926786" y="3535659"/>
                <a:ext cx="205704" cy="206042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7311" extrusionOk="0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433;p19"/>
            <p:cNvSpPr/>
            <p:nvPr/>
          </p:nvSpPr>
          <p:spPr>
            <a:xfrm rot="10800000">
              <a:off x="8192195" y="2810263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 rot="10800000">
              <a:off x="8049640" y="3195859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ONE_COLUMN_TEXT_1_1_2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"/>
          <p:cNvSpPr txBox="1">
            <a:spLocks noGrp="1"/>
          </p:cNvSpPr>
          <p:nvPr>
            <p:ph type="title"/>
          </p:nvPr>
        </p:nvSpPr>
        <p:spPr>
          <a:xfrm>
            <a:off x="2174575" y="420152"/>
            <a:ext cx="4794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ubTitle" idx="1"/>
          </p:nvPr>
        </p:nvSpPr>
        <p:spPr>
          <a:xfrm>
            <a:off x="2213575" y="3462734"/>
            <a:ext cx="47172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38" name="Google Shape;438;p20"/>
          <p:cNvGrpSpPr/>
          <p:nvPr/>
        </p:nvGrpSpPr>
        <p:grpSpPr>
          <a:xfrm>
            <a:off x="7393741" y="-1060432"/>
            <a:ext cx="3605211" cy="4226616"/>
            <a:chOff x="7298566" y="-573980"/>
            <a:chExt cx="3605211" cy="4226616"/>
          </a:xfrm>
        </p:grpSpPr>
        <p:sp>
          <p:nvSpPr>
            <p:cNvPr id="439" name="Google Shape;439;p20"/>
            <p:cNvSpPr/>
            <p:nvPr/>
          </p:nvSpPr>
          <p:spPr>
            <a:xfrm rot="10800000">
              <a:off x="7934466" y="494105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 rot="10800000">
              <a:off x="8285445" y="225652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 rot="10800000">
              <a:off x="8213974" y="-573980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 rot="10800000">
              <a:off x="7774408" y="85051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 rot="10800000">
              <a:off x="8692832" y="883331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 rot="10800000">
              <a:off x="8560259" y="3018749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 rot="10800000">
              <a:off x="7850559" y="1501384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 rot="10800000">
              <a:off x="8134443" y="3494222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 rot="10800000">
              <a:off x="7298566" y="2658374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 rot="10800000">
              <a:off x="7559292" y="3086534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 rot="10800000">
              <a:off x="7916648" y="2271143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 rot="10800000">
              <a:off x="7578761" y="2739908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0"/>
          <p:cNvGrpSpPr/>
          <p:nvPr/>
        </p:nvGrpSpPr>
        <p:grpSpPr>
          <a:xfrm flipH="1">
            <a:off x="-1863484" y="-1060432"/>
            <a:ext cx="3605211" cy="4226616"/>
            <a:chOff x="7298566" y="-573980"/>
            <a:chExt cx="3605211" cy="4226616"/>
          </a:xfrm>
        </p:grpSpPr>
        <p:sp>
          <p:nvSpPr>
            <p:cNvPr id="452" name="Google Shape;452;p20"/>
            <p:cNvSpPr/>
            <p:nvPr/>
          </p:nvSpPr>
          <p:spPr>
            <a:xfrm rot="10800000">
              <a:off x="7934466" y="494105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 rot="10800000">
              <a:off x="8285445" y="225652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 rot="10800000">
              <a:off x="8213974" y="-573980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 rot="10800000">
              <a:off x="7774408" y="85051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 rot="10800000">
              <a:off x="8692832" y="883331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 rot="10800000">
              <a:off x="8560259" y="3018749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 rot="10800000">
              <a:off x="7850559" y="1501384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 rot="10800000">
              <a:off x="8134443" y="3494222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 rot="10800000">
              <a:off x="7298566" y="2658374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 rot="10800000">
              <a:off x="7559292" y="3086534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 rot="10800000">
              <a:off x="7916648" y="2271143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 rot="10800000">
              <a:off x="7578761" y="2739908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1558077" y="2114976"/>
            <a:ext cx="6027980" cy="6027980"/>
          </a:xfrm>
          <a:custGeom>
            <a:avLst/>
            <a:gdLst/>
            <a:ahLst/>
            <a:cxnLst/>
            <a:rect l="l" t="t" r="r" b="b"/>
            <a:pathLst>
              <a:path w="12229" h="12229" extrusionOk="0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-1115684" y="-228605"/>
            <a:ext cx="3605211" cy="3567585"/>
            <a:chOff x="-1115684" y="691895"/>
            <a:chExt cx="3605211" cy="3567585"/>
          </a:xfrm>
        </p:grpSpPr>
        <p:sp>
          <p:nvSpPr>
            <p:cNvPr id="41" name="Google Shape;41;p3"/>
            <p:cNvSpPr/>
            <p:nvPr/>
          </p:nvSpPr>
          <p:spPr>
            <a:xfrm>
              <a:off x="-899915" y="1096911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511020" y="2105577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242239" y="2003893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-1115684" y="1250254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19791" y="1118048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92890" y="2498503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95265" y="691895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331113" y="1527771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534862" y="1736804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03628" y="1398581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6725678" y="216894"/>
            <a:ext cx="3651827" cy="3549464"/>
            <a:chOff x="7253877" y="1275092"/>
            <a:chExt cx="3651827" cy="3549464"/>
          </a:xfrm>
        </p:grpSpPr>
        <p:sp>
          <p:nvSpPr>
            <p:cNvPr id="52" name="Google Shape;52;p3"/>
            <p:cNvSpPr/>
            <p:nvPr/>
          </p:nvSpPr>
          <p:spPr>
            <a:xfrm>
              <a:off x="7758579" y="1886464"/>
              <a:ext cx="2742439" cy="2742439"/>
            </a:xfrm>
            <a:custGeom>
              <a:avLst/>
              <a:gdLst/>
              <a:ahLst/>
              <a:cxnLst/>
              <a:rect l="l" t="t" r="r" b="b"/>
              <a:pathLst>
                <a:path w="97310" h="97310" extrusionOk="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774291" y="2251545"/>
              <a:ext cx="1974381" cy="1974720"/>
            </a:xfrm>
            <a:custGeom>
              <a:avLst/>
              <a:gdLst/>
              <a:ahLst/>
              <a:cxnLst/>
              <a:rect l="l" t="t" r="r" b="b"/>
              <a:pathLst>
                <a:path w="70057" h="70069" extrusionOk="0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656176" y="1728414"/>
              <a:ext cx="2249527" cy="2249865"/>
            </a:xfrm>
            <a:custGeom>
              <a:avLst/>
              <a:gdLst/>
              <a:ahLst/>
              <a:cxnLst/>
              <a:rect l="l" t="t" r="r" b="b"/>
              <a:pathLst>
                <a:path w="79820" h="79832" extrusionOk="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928014" y="2654532"/>
              <a:ext cx="2170024" cy="2170024"/>
            </a:xfrm>
            <a:custGeom>
              <a:avLst/>
              <a:gdLst/>
              <a:ahLst/>
              <a:cxnLst/>
              <a:rect l="l" t="t" r="r" b="b"/>
              <a:pathLst>
                <a:path w="76999" h="76999" extrusionOk="0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788425" y="2514971"/>
              <a:ext cx="205394" cy="205704"/>
            </a:xfrm>
            <a:custGeom>
              <a:avLst/>
              <a:gdLst/>
              <a:ahLst/>
              <a:cxnLst/>
              <a:rect l="l" t="t" r="r" b="b"/>
              <a:pathLst>
                <a:path w="7288" h="7299" extrusionOk="0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253877" y="2102232"/>
              <a:ext cx="139278" cy="139278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202516" y="1275092"/>
              <a:ext cx="139278" cy="139278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96513" y="1524398"/>
              <a:ext cx="530536" cy="530874"/>
            </a:xfrm>
            <a:custGeom>
              <a:avLst/>
              <a:gdLst/>
              <a:ahLst/>
              <a:cxnLst/>
              <a:rect l="l" t="t" r="r" b="b"/>
              <a:pathLst>
                <a:path w="18825" h="18837" extrusionOk="0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400473" y="1878094"/>
              <a:ext cx="333230" cy="333202"/>
            </a:xfrm>
            <a:custGeom>
              <a:avLst/>
              <a:gdLst/>
              <a:ahLst/>
              <a:cxnLst/>
              <a:rect l="l" t="t" r="r" b="b"/>
              <a:pathLst>
                <a:path w="11824" h="11823" extrusionOk="0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057543" y="1534826"/>
              <a:ext cx="221148" cy="221148"/>
            </a:xfrm>
            <a:custGeom>
              <a:avLst/>
              <a:gdLst/>
              <a:ahLst/>
              <a:cxnLst/>
              <a:rect l="l" t="t" r="r" b="b"/>
              <a:pathLst>
                <a:path w="7847" h="7847" extrusionOk="0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E_COLUMN_TEXT_1_1_1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1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6" name="Google Shape;466;p21"/>
          <p:cNvGrpSpPr/>
          <p:nvPr/>
        </p:nvGrpSpPr>
        <p:grpSpPr>
          <a:xfrm flipH="1">
            <a:off x="7376172" y="-1239333"/>
            <a:ext cx="2601531" cy="2830797"/>
            <a:chOff x="-1413532" y="-1458408"/>
            <a:chExt cx="2601531" cy="2830797"/>
          </a:xfrm>
        </p:grpSpPr>
        <p:sp>
          <p:nvSpPr>
            <p:cNvPr id="467" name="Google Shape;467;p21"/>
            <p:cNvSpPr/>
            <p:nvPr/>
          </p:nvSpPr>
          <p:spPr>
            <a:xfrm rot="5400000">
              <a:off x="-1273114" y="-1458225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 rot="5400000">
              <a:off x="-1413701" y="-1189459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 rot="5400000">
              <a:off x="980111" y="240932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 rot="5400000">
              <a:off x="2801" y="645502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 rot="5400000">
              <a:off x="464452" y="1213989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21"/>
          <p:cNvGrpSpPr/>
          <p:nvPr/>
        </p:nvGrpSpPr>
        <p:grpSpPr>
          <a:xfrm>
            <a:off x="356395" y="4200075"/>
            <a:ext cx="513193" cy="598807"/>
            <a:chOff x="356395" y="4200075"/>
            <a:chExt cx="513193" cy="598807"/>
          </a:xfrm>
        </p:grpSpPr>
        <p:sp>
          <p:nvSpPr>
            <p:cNvPr id="473" name="Google Shape;473;p21"/>
            <p:cNvSpPr/>
            <p:nvPr/>
          </p:nvSpPr>
          <p:spPr>
            <a:xfrm>
              <a:off x="520003" y="4448703"/>
              <a:ext cx="349586" cy="350179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 rot="-5400000" flipH="1">
              <a:off x="356381" y="4200089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1"/>
          <p:cNvSpPr/>
          <p:nvPr/>
        </p:nvSpPr>
        <p:spPr>
          <a:xfrm rot="-5400000" flipH="1">
            <a:off x="9039980" y="668057"/>
            <a:ext cx="208043" cy="207733"/>
          </a:xfrm>
          <a:custGeom>
            <a:avLst/>
            <a:gdLst/>
            <a:ahLst/>
            <a:cxnLst/>
            <a:rect l="l" t="t" r="r" b="b"/>
            <a:pathLst>
              <a:path w="7382" h="7371" extrusionOk="0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E_COLUMN_TEXT_1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78" name="Google Shape;478;p22"/>
          <p:cNvGrpSpPr/>
          <p:nvPr/>
        </p:nvGrpSpPr>
        <p:grpSpPr>
          <a:xfrm>
            <a:off x="8362428" y="-1382208"/>
            <a:ext cx="2506090" cy="6273529"/>
            <a:chOff x="8190526" y="-1458408"/>
            <a:chExt cx="2506090" cy="6273529"/>
          </a:xfrm>
        </p:grpSpPr>
        <p:grpSp>
          <p:nvGrpSpPr>
            <p:cNvPr id="479" name="Google Shape;479;p22"/>
            <p:cNvGrpSpPr/>
            <p:nvPr/>
          </p:nvGrpSpPr>
          <p:grpSpPr>
            <a:xfrm flipH="1">
              <a:off x="8190526" y="-1458408"/>
              <a:ext cx="2506090" cy="6273529"/>
              <a:chOff x="-1765719" y="-1458408"/>
              <a:chExt cx="2506090" cy="6273529"/>
            </a:xfrm>
          </p:grpSpPr>
          <p:sp>
            <p:nvSpPr>
              <p:cNvPr id="480" name="Google Shape;480;p22"/>
              <p:cNvSpPr/>
              <p:nvPr/>
            </p:nvSpPr>
            <p:spPr>
              <a:xfrm rot="5400000">
                <a:off x="-1273114" y="-1458225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 rot="5400000">
                <a:off x="-1578763" y="-1267484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 rot="5400000">
                <a:off x="-29924" y="850252"/>
                <a:ext cx="344644" cy="344644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12229" extrusionOk="0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 rot="5400000">
                <a:off x="63203" y="4369500"/>
                <a:ext cx="158386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5621" extrusionOk="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 rot="5400000">
                <a:off x="464452" y="1360239"/>
                <a:ext cx="158414" cy="158386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620" extrusionOk="0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2"/>
              <p:cNvSpPr/>
              <p:nvPr/>
            </p:nvSpPr>
            <p:spPr>
              <a:xfrm rot="5400000">
                <a:off x="-1286976" y="1215963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2"/>
              <p:cNvSpPr/>
              <p:nvPr/>
            </p:nvSpPr>
            <p:spPr>
              <a:xfrm rot="5400000">
                <a:off x="-1515388" y="2192941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2"/>
              <p:cNvSpPr/>
              <p:nvPr/>
            </p:nvSpPr>
            <p:spPr>
              <a:xfrm rot="5400000">
                <a:off x="-1765888" y="129266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 rot="5400000">
                <a:off x="38374" y="4607232"/>
                <a:ext cx="208043" cy="207733"/>
              </a:xfrm>
              <a:custGeom>
                <a:avLst/>
                <a:gdLst/>
                <a:ahLst/>
                <a:cxnLst/>
                <a:rect l="l" t="t" r="r" b="b"/>
                <a:pathLst>
                  <a:path w="7382" h="7371" extrusionOk="0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2"/>
              <p:cNvSpPr/>
              <p:nvPr/>
            </p:nvSpPr>
            <p:spPr>
              <a:xfrm rot="5400000">
                <a:off x="38374" y="1335570"/>
                <a:ext cx="208043" cy="207733"/>
              </a:xfrm>
              <a:custGeom>
                <a:avLst/>
                <a:gdLst/>
                <a:ahLst/>
                <a:cxnLst/>
                <a:rect l="l" t="t" r="r" b="b"/>
                <a:pathLst>
                  <a:path w="7382" h="7371" extrusionOk="0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22"/>
            <p:cNvSpPr/>
            <p:nvPr/>
          </p:nvSpPr>
          <p:spPr>
            <a:xfrm rot="-5400000" flipH="1">
              <a:off x="8440880" y="3483032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TITLE_AND_DESCRIPTION_1">
    <p:bg>
      <p:bgPr>
        <a:solidFill>
          <a:schemeClr val="accent1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"/>
          <p:cNvSpPr txBox="1"/>
          <p:nvPr/>
        </p:nvSpPr>
        <p:spPr>
          <a:xfrm>
            <a:off x="4495800" y="3692150"/>
            <a:ext cx="40491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Slidesgo, including icons by Flaticon, and infographics &amp; images by Freepik and illustrations by Stories</a:t>
            </a:r>
            <a:endParaRPr sz="1000">
              <a:solidFill>
                <a:schemeClr val="accent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" name="Google Shape;493;p23"/>
          <p:cNvSpPr txBox="1">
            <a:spLocks noGrp="1"/>
          </p:cNvSpPr>
          <p:nvPr>
            <p:ph type="title"/>
          </p:nvPr>
        </p:nvSpPr>
        <p:spPr>
          <a:xfrm>
            <a:off x="4441625" y="672246"/>
            <a:ext cx="40992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1"/>
          </p:nvPr>
        </p:nvSpPr>
        <p:spPr>
          <a:xfrm>
            <a:off x="4475750" y="4173650"/>
            <a:ext cx="40692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 b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2"/>
          </p:nvPr>
        </p:nvSpPr>
        <p:spPr>
          <a:xfrm>
            <a:off x="4470875" y="1456150"/>
            <a:ext cx="4069200" cy="11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6" name="Google Shape;496;p23"/>
          <p:cNvGrpSpPr/>
          <p:nvPr/>
        </p:nvGrpSpPr>
        <p:grpSpPr>
          <a:xfrm>
            <a:off x="-1575469" y="-1479303"/>
            <a:ext cx="3981935" cy="2815716"/>
            <a:chOff x="-1627857" y="-1522928"/>
            <a:chExt cx="3981935" cy="2815716"/>
          </a:xfrm>
        </p:grpSpPr>
        <p:sp>
          <p:nvSpPr>
            <p:cNvPr id="497" name="Google Shape;497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23"/>
          <p:cNvGrpSpPr/>
          <p:nvPr/>
        </p:nvGrpSpPr>
        <p:grpSpPr>
          <a:xfrm rot="10800000" flipH="1">
            <a:off x="-1575469" y="3807072"/>
            <a:ext cx="3981935" cy="2815716"/>
            <a:chOff x="-1627857" y="-1522928"/>
            <a:chExt cx="3981935" cy="2815716"/>
          </a:xfrm>
        </p:grpSpPr>
        <p:sp>
          <p:nvSpPr>
            <p:cNvPr id="505" name="Google Shape;505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"/>
          <p:cNvSpPr txBox="1">
            <a:spLocks noGrp="1"/>
          </p:cNvSpPr>
          <p:nvPr>
            <p:ph type="subTitle" idx="1"/>
          </p:nvPr>
        </p:nvSpPr>
        <p:spPr>
          <a:xfrm>
            <a:off x="2198238" y="3971898"/>
            <a:ext cx="30750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4" name="Google Shape;514;p24"/>
          <p:cNvSpPr txBox="1">
            <a:spLocks noGrp="1"/>
          </p:cNvSpPr>
          <p:nvPr>
            <p:ph type="subTitle" idx="2"/>
          </p:nvPr>
        </p:nvSpPr>
        <p:spPr>
          <a:xfrm>
            <a:off x="5306488" y="3971898"/>
            <a:ext cx="30750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5" name="Google Shape;515;p24"/>
          <p:cNvSpPr txBox="1">
            <a:spLocks noGrp="1"/>
          </p:cNvSpPr>
          <p:nvPr>
            <p:ph type="title" hasCustomPrompt="1"/>
          </p:nvPr>
        </p:nvSpPr>
        <p:spPr>
          <a:xfrm>
            <a:off x="817411" y="1500721"/>
            <a:ext cx="29652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6" name="Google Shape;516;p24"/>
          <p:cNvSpPr txBox="1">
            <a:spLocks noGrp="1"/>
          </p:cNvSpPr>
          <p:nvPr>
            <p:ph type="title" idx="3" hasCustomPrompt="1"/>
          </p:nvPr>
        </p:nvSpPr>
        <p:spPr>
          <a:xfrm>
            <a:off x="3922363" y="1498221"/>
            <a:ext cx="29652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7" name="Google Shape;517;p24"/>
          <p:cNvSpPr txBox="1">
            <a:spLocks noGrp="1"/>
          </p:cNvSpPr>
          <p:nvPr>
            <p:ph type="title" idx="4" hasCustomPrompt="1"/>
          </p:nvPr>
        </p:nvSpPr>
        <p:spPr>
          <a:xfrm>
            <a:off x="2253112" y="3027846"/>
            <a:ext cx="29652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8" name="Google Shape;518;p24"/>
          <p:cNvSpPr txBox="1">
            <a:spLocks noGrp="1"/>
          </p:cNvSpPr>
          <p:nvPr>
            <p:ph type="title" idx="5" hasCustomPrompt="1"/>
          </p:nvPr>
        </p:nvSpPr>
        <p:spPr>
          <a:xfrm>
            <a:off x="5361386" y="3027846"/>
            <a:ext cx="29652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4"/>
          <p:cNvSpPr txBox="1">
            <a:spLocks noGrp="1"/>
          </p:cNvSpPr>
          <p:nvPr>
            <p:ph type="subTitle" idx="6"/>
          </p:nvPr>
        </p:nvSpPr>
        <p:spPr>
          <a:xfrm>
            <a:off x="762513" y="2185089"/>
            <a:ext cx="3075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20" name="Google Shape;520;p24"/>
          <p:cNvSpPr txBox="1">
            <a:spLocks noGrp="1"/>
          </p:cNvSpPr>
          <p:nvPr>
            <p:ph type="subTitle" idx="7"/>
          </p:nvPr>
        </p:nvSpPr>
        <p:spPr>
          <a:xfrm>
            <a:off x="3881554" y="2185089"/>
            <a:ext cx="30609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21" name="Google Shape;521;p24"/>
          <p:cNvSpPr txBox="1">
            <a:spLocks noGrp="1"/>
          </p:cNvSpPr>
          <p:nvPr>
            <p:ph type="subTitle" idx="8"/>
          </p:nvPr>
        </p:nvSpPr>
        <p:spPr>
          <a:xfrm>
            <a:off x="5306488" y="3710501"/>
            <a:ext cx="3075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22" name="Google Shape;522;p24"/>
          <p:cNvSpPr txBox="1">
            <a:spLocks noGrp="1"/>
          </p:cNvSpPr>
          <p:nvPr>
            <p:ph type="title" idx="9"/>
          </p:nvPr>
        </p:nvSpPr>
        <p:spPr>
          <a:xfrm>
            <a:off x="599100" y="538673"/>
            <a:ext cx="79458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4"/>
          <p:cNvSpPr txBox="1">
            <a:spLocks noGrp="1"/>
          </p:cNvSpPr>
          <p:nvPr>
            <p:ph type="subTitle" idx="13"/>
          </p:nvPr>
        </p:nvSpPr>
        <p:spPr>
          <a:xfrm>
            <a:off x="762513" y="2444238"/>
            <a:ext cx="30750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4" name="Google Shape;524;p24"/>
          <p:cNvSpPr txBox="1">
            <a:spLocks noGrp="1"/>
          </p:cNvSpPr>
          <p:nvPr>
            <p:ph type="subTitle" idx="14"/>
          </p:nvPr>
        </p:nvSpPr>
        <p:spPr>
          <a:xfrm>
            <a:off x="3874513" y="2442361"/>
            <a:ext cx="30609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5" name="Google Shape;525;p24"/>
          <p:cNvSpPr txBox="1">
            <a:spLocks noGrp="1"/>
          </p:cNvSpPr>
          <p:nvPr>
            <p:ph type="subTitle" idx="15"/>
          </p:nvPr>
        </p:nvSpPr>
        <p:spPr>
          <a:xfrm>
            <a:off x="2198238" y="3710501"/>
            <a:ext cx="3075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526" name="Google Shape;526;p24"/>
          <p:cNvGrpSpPr/>
          <p:nvPr/>
        </p:nvGrpSpPr>
        <p:grpSpPr>
          <a:xfrm>
            <a:off x="7253877" y="869417"/>
            <a:ext cx="3651827" cy="3549464"/>
            <a:chOff x="7253877" y="1275092"/>
            <a:chExt cx="3651827" cy="3549464"/>
          </a:xfrm>
        </p:grpSpPr>
        <p:sp>
          <p:nvSpPr>
            <p:cNvPr id="527" name="Google Shape;527;p24"/>
            <p:cNvSpPr/>
            <p:nvPr/>
          </p:nvSpPr>
          <p:spPr>
            <a:xfrm>
              <a:off x="7758579" y="1886464"/>
              <a:ext cx="2742439" cy="2742439"/>
            </a:xfrm>
            <a:custGeom>
              <a:avLst/>
              <a:gdLst/>
              <a:ahLst/>
              <a:cxnLst/>
              <a:rect l="l" t="t" r="r" b="b"/>
              <a:pathLst>
                <a:path w="97310" h="97310" extrusionOk="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8774291" y="2251545"/>
              <a:ext cx="1974381" cy="1974720"/>
            </a:xfrm>
            <a:custGeom>
              <a:avLst/>
              <a:gdLst/>
              <a:ahLst/>
              <a:cxnLst/>
              <a:rect l="l" t="t" r="r" b="b"/>
              <a:pathLst>
                <a:path w="70057" h="70069" extrusionOk="0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8656176" y="1728414"/>
              <a:ext cx="2249527" cy="2249865"/>
            </a:xfrm>
            <a:custGeom>
              <a:avLst/>
              <a:gdLst/>
              <a:ahLst/>
              <a:cxnLst/>
              <a:rect l="l" t="t" r="r" b="b"/>
              <a:pathLst>
                <a:path w="79820" h="79832" extrusionOk="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7928014" y="2654532"/>
              <a:ext cx="2170024" cy="2170024"/>
            </a:xfrm>
            <a:custGeom>
              <a:avLst/>
              <a:gdLst/>
              <a:ahLst/>
              <a:cxnLst/>
              <a:rect l="l" t="t" r="r" b="b"/>
              <a:pathLst>
                <a:path w="76999" h="76999" extrusionOk="0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7788425" y="2514971"/>
              <a:ext cx="205394" cy="205704"/>
            </a:xfrm>
            <a:custGeom>
              <a:avLst/>
              <a:gdLst/>
              <a:ahLst/>
              <a:cxnLst/>
              <a:rect l="l" t="t" r="r" b="b"/>
              <a:pathLst>
                <a:path w="7288" h="7299" extrusionOk="0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7253877" y="2102232"/>
              <a:ext cx="139278" cy="139278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8202516" y="1275092"/>
              <a:ext cx="139278" cy="139278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7396513" y="1524398"/>
              <a:ext cx="530536" cy="530874"/>
            </a:xfrm>
            <a:custGeom>
              <a:avLst/>
              <a:gdLst/>
              <a:ahLst/>
              <a:cxnLst/>
              <a:rect l="l" t="t" r="r" b="b"/>
              <a:pathLst>
                <a:path w="18825" h="18837" extrusionOk="0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8400473" y="1878094"/>
              <a:ext cx="333230" cy="333202"/>
            </a:xfrm>
            <a:custGeom>
              <a:avLst/>
              <a:gdLst/>
              <a:ahLst/>
              <a:cxnLst/>
              <a:rect l="l" t="t" r="r" b="b"/>
              <a:pathLst>
                <a:path w="11824" h="11823" extrusionOk="0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8057543" y="1534826"/>
              <a:ext cx="221148" cy="221148"/>
            </a:xfrm>
            <a:custGeom>
              <a:avLst/>
              <a:gdLst/>
              <a:ahLst/>
              <a:cxnLst/>
              <a:rect l="l" t="t" r="r" b="b"/>
              <a:pathLst>
                <a:path w="7847" h="7847" extrusionOk="0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24"/>
          <p:cNvSpPr/>
          <p:nvPr/>
        </p:nvSpPr>
        <p:spPr>
          <a:xfrm>
            <a:off x="520003" y="4448703"/>
            <a:ext cx="349586" cy="350179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_2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5"/>
          <p:cNvSpPr txBox="1">
            <a:spLocks noGrp="1"/>
          </p:cNvSpPr>
          <p:nvPr>
            <p:ph type="subTitle" idx="1"/>
          </p:nvPr>
        </p:nvSpPr>
        <p:spPr>
          <a:xfrm>
            <a:off x="694800" y="3020204"/>
            <a:ext cx="2011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40" name="Google Shape;540;p25"/>
          <p:cNvSpPr txBox="1">
            <a:spLocks noGrp="1"/>
          </p:cNvSpPr>
          <p:nvPr>
            <p:ph type="subTitle" idx="2"/>
          </p:nvPr>
        </p:nvSpPr>
        <p:spPr>
          <a:xfrm>
            <a:off x="3551800" y="3020204"/>
            <a:ext cx="2011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41" name="Google Shape;541;p25"/>
          <p:cNvSpPr txBox="1">
            <a:spLocks noGrp="1"/>
          </p:cNvSpPr>
          <p:nvPr>
            <p:ph type="subTitle" idx="3"/>
          </p:nvPr>
        </p:nvSpPr>
        <p:spPr>
          <a:xfrm>
            <a:off x="6448400" y="3020204"/>
            <a:ext cx="2011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42" name="Google Shape;542;p25"/>
          <p:cNvSpPr txBox="1">
            <a:spLocks noGrp="1"/>
          </p:cNvSpPr>
          <p:nvPr>
            <p:ph type="title"/>
          </p:nvPr>
        </p:nvSpPr>
        <p:spPr>
          <a:xfrm>
            <a:off x="2465450" y="545026"/>
            <a:ext cx="42132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25"/>
          <p:cNvSpPr txBox="1">
            <a:spLocks noGrp="1"/>
          </p:cNvSpPr>
          <p:nvPr>
            <p:ph type="subTitle" idx="4"/>
          </p:nvPr>
        </p:nvSpPr>
        <p:spPr>
          <a:xfrm>
            <a:off x="737700" y="3404975"/>
            <a:ext cx="19683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4" name="Google Shape;544;p25"/>
          <p:cNvSpPr txBox="1">
            <a:spLocks noGrp="1"/>
          </p:cNvSpPr>
          <p:nvPr>
            <p:ph type="subTitle" idx="5"/>
          </p:nvPr>
        </p:nvSpPr>
        <p:spPr>
          <a:xfrm>
            <a:off x="3551800" y="3404975"/>
            <a:ext cx="20112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5" name="Google Shape;545;p25"/>
          <p:cNvSpPr txBox="1">
            <a:spLocks noGrp="1"/>
          </p:cNvSpPr>
          <p:nvPr>
            <p:ph type="subTitle" idx="6"/>
          </p:nvPr>
        </p:nvSpPr>
        <p:spPr>
          <a:xfrm>
            <a:off x="6448400" y="3404975"/>
            <a:ext cx="19788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546" name="Google Shape;546;p25"/>
          <p:cNvGrpSpPr/>
          <p:nvPr/>
        </p:nvGrpSpPr>
        <p:grpSpPr>
          <a:xfrm rot="10800000">
            <a:off x="7618911" y="342622"/>
            <a:ext cx="3159610" cy="2987129"/>
            <a:chOff x="-994654" y="-2135427"/>
            <a:chExt cx="3159610" cy="2987129"/>
          </a:xfrm>
        </p:grpSpPr>
        <p:sp>
          <p:nvSpPr>
            <p:cNvPr id="547" name="Google Shape;547;p25"/>
            <p:cNvSpPr/>
            <p:nvPr/>
          </p:nvSpPr>
          <p:spPr>
            <a:xfrm rot="5400000">
              <a:off x="-994837" y="-1537980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 rot="5400000">
              <a:off x="-540799" y="-1530589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 rot="5400000">
              <a:off x="1959083" y="-230735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25"/>
          <p:cNvGrpSpPr/>
          <p:nvPr/>
        </p:nvGrpSpPr>
        <p:grpSpPr>
          <a:xfrm rot="10800000" flipH="1">
            <a:off x="-1927207" y="169294"/>
            <a:ext cx="3002431" cy="3253194"/>
            <a:chOff x="-1287455" y="-2135427"/>
            <a:chExt cx="3002431" cy="3253194"/>
          </a:xfrm>
        </p:grpSpPr>
        <p:sp>
          <p:nvSpPr>
            <p:cNvPr id="555" name="Google Shape;555;p25"/>
            <p:cNvSpPr/>
            <p:nvPr/>
          </p:nvSpPr>
          <p:spPr>
            <a:xfrm rot="5400000">
              <a:off x="-560731" y="-1608782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rot="5400000">
              <a:off x="-1287624" y="-1137989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 rot="5400000">
              <a:off x="1507255" y="589257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rot="5400000">
              <a:off x="1228570" y="839240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 rot="5400000">
              <a:off x="-1133637" y="-1392480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25"/>
          <p:cNvSpPr/>
          <p:nvPr/>
        </p:nvSpPr>
        <p:spPr>
          <a:xfrm rot="5400000" flipH="1">
            <a:off x="198003" y="762690"/>
            <a:ext cx="158386" cy="158414"/>
          </a:xfrm>
          <a:custGeom>
            <a:avLst/>
            <a:gdLst/>
            <a:ahLst/>
            <a:cxnLst/>
            <a:rect l="l" t="t" r="r" b="b"/>
            <a:pathLst>
              <a:path w="5620" h="5621" extrusionOk="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_2_1_2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6"/>
          <p:cNvSpPr txBox="1">
            <a:spLocks noGrp="1"/>
          </p:cNvSpPr>
          <p:nvPr>
            <p:ph type="body" idx="1"/>
          </p:nvPr>
        </p:nvSpPr>
        <p:spPr>
          <a:xfrm>
            <a:off x="599100" y="2257913"/>
            <a:ext cx="3972900" cy="23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200" b="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5" name="Google Shape;565;p26"/>
          <p:cNvSpPr txBox="1">
            <a:spLocks noGrp="1"/>
          </p:cNvSpPr>
          <p:nvPr>
            <p:ph type="subTitle" idx="2"/>
          </p:nvPr>
        </p:nvSpPr>
        <p:spPr>
          <a:xfrm>
            <a:off x="4572000" y="2358738"/>
            <a:ext cx="23274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26"/>
          <p:cNvSpPr txBox="1">
            <a:spLocks noGrp="1"/>
          </p:cNvSpPr>
          <p:nvPr>
            <p:ph type="subTitle" idx="3"/>
          </p:nvPr>
        </p:nvSpPr>
        <p:spPr>
          <a:xfrm>
            <a:off x="1080675" y="2358738"/>
            <a:ext cx="25089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7" name="Google Shape;567;p26"/>
          <p:cNvSpPr txBox="1">
            <a:spLocks noGrp="1"/>
          </p:cNvSpPr>
          <p:nvPr>
            <p:ph type="body" idx="4"/>
          </p:nvPr>
        </p:nvSpPr>
        <p:spPr>
          <a:xfrm>
            <a:off x="4572000" y="2205551"/>
            <a:ext cx="3987600" cy="23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◆"/>
              <a:defRPr sz="1400" b="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8" name="Google Shape;568;p26"/>
          <p:cNvSpPr txBox="1">
            <a:spLocks noGrp="1"/>
          </p:cNvSpPr>
          <p:nvPr>
            <p:ph type="title"/>
          </p:nvPr>
        </p:nvSpPr>
        <p:spPr>
          <a:xfrm>
            <a:off x="594900" y="533550"/>
            <a:ext cx="79647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69" name="Google Shape;569;p26"/>
          <p:cNvGrpSpPr/>
          <p:nvPr/>
        </p:nvGrpSpPr>
        <p:grpSpPr>
          <a:xfrm>
            <a:off x="7590497" y="-1753528"/>
            <a:ext cx="2634881" cy="3045191"/>
            <a:chOff x="7742897" y="-1753528"/>
            <a:chExt cx="2634881" cy="3045191"/>
          </a:xfrm>
        </p:grpSpPr>
        <p:sp>
          <p:nvSpPr>
            <p:cNvPr id="570" name="Google Shape;570;p26"/>
            <p:cNvSpPr/>
            <p:nvPr/>
          </p:nvSpPr>
          <p:spPr>
            <a:xfrm rot="-5400000" flipH="1">
              <a:off x="8122018" y="-1091500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 rot="-5400000" flipH="1">
              <a:off x="8122023" y="-1753359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 rot="-5400000" flipH="1">
              <a:off x="7742742" y="240932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 rot="-5400000" flipH="1">
              <a:off x="8583452" y="645502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 rot="-5400000" flipH="1">
              <a:off x="8709294" y="1133264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26"/>
          <p:cNvGrpSpPr/>
          <p:nvPr/>
        </p:nvGrpSpPr>
        <p:grpSpPr>
          <a:xfrm>
            <a:off x="-1424094" y="-1674583"/>
            <a:ext cx="2422301" cy="2966220"/>
            <a:chOff x="-1424094" y="-1674583"/>
            <a:chExt cx="2422301" cy="2966220"/>
          </a:xfrm>
        </p:grpSpPr>
        <p:sp>
          <p:nvSpPr>
            <p:cNvPr id="576" name="Google Shape;576;p26"/>
            <p:cNvSpPr/>
            <p:nvPr/>
          </p:nvSpPr>
          <p:spPr>
            <a:xfrm rot="5400000">
              <a:off x="-1283676" y="-1674400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 rot="5400000">
              <a:off x="-1424263" y="-1405634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 rot="5400000">
              <a:off x="393516" y="1133237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 rot="5400000">
              <a:off x="661623" y="202548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 rot="5400000">
              <a:off x="151812" y="619982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 txBox="1">
            <a:spLocks noGrp="1"/>
          </p:cNvSpPr>
          <p:nvPr>
            <p:ph type="subTitle" idx="1"/>
          </p:nvPr>
        </p:nvSpPr>
        <p:spPr>
          <a:xfrm>
            <a:off x="1113913" y="3553700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subTitle" idx="2"/>
          </p:nvPr>
        </p:nvSpPr>
        <p:spPr>
          <a:xfrm>
            <a:off x="3622325" y="3553700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4" name="Google Shape;584;p27"/>
          <p:cNvSpPr txBox="1">
            <a:spLocks noGrp="1"/>
          </p:cNvSpPr>
          <p:nvPr>
            <p:ph type="subTitle" idx="3"/>
          </p:nvPr>
        </p:nvSpPr>
        <p:spPr>
          <a:xfrm>
            <a:off x="6130713" y="3553700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5" name="Google Shape;585;p27"/>
          <p:cNvSpPr txBox="1">
            <a:spLocks noGrp="1"/>
          </p:cNvSpPr>
          <p:nvPr>
            <p:ph type="subTitle" idx="4"/>
          </p:nvPr>
        </p:nvSpPr>
        <p:spPr>
          <a:xfrm>
            <a:off x="1114000" y="21207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6" name="Google Shape;586;p27"/>
          <p:cNvSpPr txBox="1">
            <a:spLocks noGrp="1"/>
          </p:cNvSpPr>
          <p:nvPr>
            <p:ph type="subTitle" idx="5"/>
          </p:nvPr>
        </p:nvSpPr>
        <p:spPr>
          <a:xfrm>
            <a:off x="3621250" y="21207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7" name="Google Shape;587;p27"/>
          <p:cNvSpPr txBox="1">
            <a:spLocks noGrp="1"/>
          </p:cNvSpPr>
          <p:nvPr>
            <p:ph type="subTitle" idx="6"/>
          </p:nvPr>
        </p:nvSpPr>
        <p:spPr>
          <a:xfrm>
            <a:off x="6130713" y="21207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8" name="Google Shape;588;p27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27"/>
          <p:cNvSpPr txBox="1">
            <a:spLocks noGrp="1"/>
          </p:cNvSpPr>
          <p:nvPr>
            <p:ph type="subTitle" idx="7"/>
          </p:nvPr>
        </p:nvSpPr>
        <p:spPr>
          <a:xfrm>
            <a:off x="1114000" y="24300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0" name="Google Shape;590;p27"/>
          <p:cNvSpPr txBox="1">
            <a:spLocks noGrp="1"/>
          </p:cNvSpPr>
          <p:nvPr>
            <p:ph type="subTitle" idx="8"/>
          </p:nvPr>
        </p:nvSpPr>
        <p:spPr>
          <a:xfrm>
            <a:off x="3622325" y="24300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1" name="Google Shape;591;p27"/>
          <p:cNvSpPr txBox="1">
            <a:spLocks noGrp="1"/>
          </p:cNvSpPr>
          <p:nvPr>
            <p:ph type="subTitle" idx="9"/>
          </p:nvPr>
        </p:nvSpPr>
        <p:spPr>
          <a:xfrm>
            <a:off x="6130713" y="24300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2" name="Google Shape;592;p27"/>
          <p:cNvSpPr txBox="1">
            <a:spLocks noGrp="1"/>
          </p:cNvSpPr>
          <p:nvPr>
            <p:ph type="subTitle" idx="13"/>
          </p:nvPr>
        </p:nvSpPr>
        <p:spPr>
          <a:xfrm>
            <a:off x="1113913" y="3861624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3" name="Google Shape;593;p27"/>
          <p:cNvSpPr txBox="1">
            <a:spLocks noGrp="1"/>
          </p:cNvSpPr>
          <p:nvPr>
            <p:ph type="subTitle" idx="14"/>
          </p:nvPr>
        </p:nvSpPr>
        <p:spPr>
          <a:xfrm>
            <a:off x="3622150" y="3861623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4" name="Google Shape;594;p27"/>
          <p:cNvSpPr txBox="1">
            <a:spLocks noGrp="1"/>
          </p:cNvSpPr>
          <p:nvPr>
            <p:ph type="subTitle" idx="15"/>
          </p:nvPr>
        </p:nvSpPr>
        <p:spPr>
          <a:xfrm>
            <a:off x="6130713" y="3861623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595" name="Google Shape;595;p27"/>
          <p:cNvGrpSpPr/>
          <p:nvPr/>
        </p:nvGrpSpPr>
        <p:grpSpPr>
          <a:xfrm>
            <a:off x="7061557" y="-2496891"/>
            <a:ext cx="3857611" cy="4116615"/>
            <a:chOff x="6490045" y="-1457516"/>
            <a:chExt cx="3857611" cy="4116615"/>
          </a:xfrm>
        </p:grpSpPr>
        <p:grpSp>
          <p:nvGrpSpPr>
            <p:cNvPr id="596" name="Google Shape;596;p27"/>
            <p:cNvGrpSpPr/>
            <p:nvPr/>
          </p:nvGrpSpPr>
          <p:grpSpPr>
            <a:xfrm>
              <a:off x="6490045" y="-1457516"/>
              <a:ext cx="3857611" cy="4065532"/>
              <a:chOff x="6394191" y="221771"/>
              <a:chExt cx="3857611" cy="4065532"/>
            </a:xfrm>
          </p:grpSpPr>
          <p:sp>
            <p:nvSpPr>
              <p:cNvPr id="597" name="Google Shape;597;p27"/>
              <p:cNvSpPr/>
              <p:nvPr/>
            </p:nvSpPr>
            <p:spPr>
              <a:xfrm rot="10800000">
                <a:off x="7282491" y="1289856"/>
                <a:ext cx="2753543" cy="2753515"/>
              </a:xfrm>
              <a:custGeom>
                <a:avLst/>
                <a:gdLst/>
                <a:ahLst/>
                <a:cxnLst/>
                <a:rect l="l" t="t" r="r" b="b"/>
                <a:pathLst>
                  <a:path w="97704" h="97703" extrusionOk="0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 rot="10800000">
                <a:off x="7180999" y="221771"/>
                <a:ext cx="2076064" cy="2075726"/>
              </a:xfrm>
              <a:custGeom>
                <a:avLst/>
                <a:gdLst/>
                <a:ahLst/>
                <a:cxnLst/>
                <a:rect l="l" t="t" r="r" b="b"/>
                <a:pathLst>
                  <a:path w="73665" h="73653" extrusionOk="0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 rot="10800000">
                <a:off x="7122433" y="880803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 rot="10800000">
                <a:off x="8040857" y="2076358"/>
                <a:ext cx="2210945" cy="2210945"/>
              </a:xfrm>
              <a:custGeom>
                <a:avLst/>
                <a:gdLst/>
                <a:ahLst/>
                <a:cxnLst/>
                <a:rect l="l" t="t" r="r" b="b"/>
                <a:pathLst>
                  <a:path w="78451" h="78451" extrusionOk="0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 rot="10800000">
                <a:off x="6394191" y="2934875"/>
                <a:ext cx="158414" cy="158386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620" extrusionOk="0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3" name="Google Shape;603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 rot="10800000">
              <a:off x="7012565" y="1399534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27"/>
          <p:cNvGrpSpPr/>
          <p:nvPr/>
        </p:nvGrpSpPr>
        <p:grpSpPr>
          <a:xfrm flipH="1">
            <a:off x="-1777668" y="-2393356"/>
            <a:ext cx="3358211" cy="4013080"/>
            <a:chOff x="6989444" y="-1353981"/>
            <a:chExt cx="3358211" cy="4013080"/>
          </a:xfrm>
        </p:grpSpPr>
        <p:grpSp>
          <p:nvGrpSpPr>
            <p:cNvPr id="606" name="Google Shape;606;p27"/>
            <p:cNvGrpSpPr/>
            <p:nvPr/>
          </p:nvGrpSpPr>
          <p:grpSpPr>
            <a:xfrm>
              <a:off x="6989444" y="-1353981"/>
              <a:ext cx="3358211" cy="3609358"/>
              <a:chOff x="6893591" y="325306"/>
              <a:chExt cx="3358211" cy="3609358"/>
            </a:xfrm>
          </p:grpSpPr>
          <p:sp>
            <p:nvSpPr>
              <p:cNvPr id="607" name="Google Shape;607;p27"/>
              <p:cNvSpPr/>
              <p:nvPr/>
            </p:nvSpPr>
            <p:spPr>
              <a:xfrm rot="10800000">
                <a:off x="6893591" y="325306"/>
                <a:ext cx="2753543" cy="2753515"/>
              </a:xfrm>
              <a:custGeom>
                <a:avLst/>
                <a:gdLst/>
                <a:ahLst/>
                <a:cxnLst/>
                <a:rect l="l" t="t" r="r" b="b"/>
                <a:pathLst>
                  <a:path w="97704" h="97703" extrusionOk="0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 rot="10800000">
                <a:off x="7626933" y="1679078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10800000">
                <a:off x="8040857" y="1679083"/>
                <a:ext cx="2210945" cy="2210945"/>
              </a:xfrm>
              <a:custGeom>
                <a:avLst/>
                <a:gdLst/>
                <a:ahLst/>
                <a:cxnLst/>
                <a:rect l="l" t="t" r="r" b="b"/>
                <a:pathLst>
                  <a:path w="78451" h="78451" extrusionOk="0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 rot="10800000">
                <a:off x="7337141" y="3430300"/>
                <a:ext cx="158414" cy="158386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620" extrusionOk="0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Google Shape;612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 rot="10800000">
              <a:off x="7550715" y="1213784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599225" y="539924"/>
            <a:ext cx="78501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599215" y="1287460"/>
            <a:ext cx="7770600" cy="27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 sz="12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rabicPeriod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rabicPeriod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4"/>
          <p:cNvSpPr txBox="1">
            <a:spLocks noGrp="1"/>
          </p:cNvSpPr>
          <p:nvPr>
            <p:ph type="subTitle" idx="2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100" b="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69" name="Google Shape;69;p4"/>
          <p:cNvGrpSpPr/>
          <p:nvPr/>
        </p:nvGrpSpPr>
        <p:grpSpPr>
          <a:xfrm>
            <a:off x="7141441" y="-1921644"/>
            <a:ext cx="3614411" cy="3158531"/>
            <a:chOff x="7141441" y="-1921644"/>
            <a:chExt cx="3614411" cy="3158531"/>
          </a:xfrm>
        </p:grpSpPr>
        <p:sp>
          <p:nvSpPr>
            <p:cNvPr id="70" name="Google Shape;70;p4"/>
            <p:cNvSpPr/>
            <p:nvPr/>
          </p:nvSpPr>
          <p:spPr>
            <a:xfrm rot="10800000">
              <a:off x="7777341" y="-1921644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8345184" y="670776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7977318" y="1078474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10800000">
              <a:off x="7141441" y="24262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10800000">
              <a:off x="7402167" y="670785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10800000">
              <a:off x="7421636" y="324159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10800000">
              <a:off x="8544907" y="-1516142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/>
          <p:nvPr/>
        </p:nvSpPr>
        <p:spPr>
          <a:xfrm rot="5400000">
            <a:off x="-142725" y="-420475"/>
            <a:ext cx="7743900" cy="7743900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712950" y="1574125"/>
            <a:ext cx="30954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 idx="2"/>
          </p:nvPr>
        </p:nvSpPr>
        <p:spPr>
          <a:xfrm>
            <a:off x="5339975" y="1574125"/>
            <a:ext cx="30867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5531225" y="2457275"/>
            <a:ext cx="27042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903475" y="2457275"/>
            <a:ext cx="27042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83" name="Google Shape;83;p5"/>
          <p:cNvGrpSpPr/>
          <p:nvPr/>
        </p:nvGrpSpPr>
        <p:grpSpPr>
          <a:xfrm>
            <a:off x="-1345888" y="-2051672"/>
            <a:ext cx="4226616" cy="3325016"/>
            <a:chOff x="-2085486" y="-2135427"/>
            <a:chExt cx="4226616" cy="3325016"/>
          </a:xfrm>
        </p:grpSpPr>
        <p:sp>
          <p:nvSpPr>
            <p:cNvPr id="84" name="Google Shape;84;p5"/>
            <p:cNvSpPr/>
            <p:nvPr/>
          </p:nvSpPr>
          <p:spPr>
            <a:xfrm rot="5400000">
              <a:off x="-1017416" y="-1919645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5400000">
              <a:off x="1228570" y="983715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5"/>
          <p:cNvGrpSpPr/>
          <p:nvPr/>
        </p:nvGrpSpPr>
        <p:grpSpPr>
          <a:xfrm rot="10800000">
            <a:off x="7401487" y="4575023"/>
            <a:ext cx="4226616" cy="3325016"/>
            <a:chOff x="-2085486" y="-2135427"/>
            <a:chExt cx="4226616" cy="3325016"/>
          </a:xfrm>
        </p:grpSpPr>
        <p:sp>
          <p:nvSpPr>
            <p:cNvPr id="95" name="Google Shape;95;p5"/>
            <p:cNvSpPr/>
            <p:nvPr/>
          </p:nvSpPr>
          <p:spPr>
            <a:xfrm rot="5400000">
              <a:off x="-1017416" y="-1919645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5400000">
              <a:off x="1228570" y="983715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6"/>
          <p:cNvGrpSpPr/>
          <p:nvPr/>
        </p:nvGrpSpPr>
        <p:grpSpPr>
          <a:xfrm>
            <a:off x="7480731" y="-2804526"/>
            <a:ext cx="3601611" cy="4226616"/>
            <a:chOff x="6833491" y="-2175304"/>
            <a:chExt cx="3601611" cy="4226616"/>
          </a:xfrm>
        </p:grpSpPr>
        <p:sp>
          <p:nvSpPr>
            <p:cNvPr id="108" name="Google Shape;108;p6"/>
            <p:cNvSpPr/>
            <p:nvPr/>
          </p:nvSpPr>
          <p:spPr>
            <a:xfrm rot="10800000">
              <a:off x="7621791" y="-1107219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10800000">
              <a:off x="7972770" y="-1375671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rot="10800000">
              <a:off x="7901299" y="-2175304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rot="10800000">
              <a:off x="7461733" y="-1516272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10800000">
              <a:off x="8224157" y="-564642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rot="10800000">
              <a:off x="8172109" y="1724151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rot="10800000">
              <a:off x="7537884" y="-99939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10800000">
              <a:off x="7821768" y="1892899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0800000">
              <a:off x="6833491" y="828450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rot="10800000">
              <a:off x="7266086" y="1138584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6"/>
          <p:cNvGrpSpPr/>
          <p:nvPr/>
        </p:nvGrpSpPr>
        <p:grpSpPr>
          <a:xfrm>
            <a:off x="-2424077" y="-2382072"/>
            <a:ext cx="4226616" cy="3770059"/>
            <a:chOff x="-2424077" y="-2382072"/>
            <a:chExt cx="4226616" cy="3770059"/>
          </a:xfrm>
        </p:grpSpPr>
        <p:grpSp>
          <p:nvGrpSpPr>
            <p:cNvPr id="120" name="Google Shape;120;p6"/>
            <p:cNvGrpSpPr/>
            <p:nvPr/>
          </p:nvGrpSpPr>
          <p:grpSpPr>
            <a:xfrm>
              <a:off x="-2424077" y="-2382072"/>
              <a:ext cx="4226616" cy="3325016"/>
              <a:chOff x="-2085486" y="-2135427"/>
              <a:chExt cx="4226616" cy="3325016"/>
            </a:xfrm>
          </p:grpSpPr>
          <p:sp>
            <p:nvSpPr>
              <p:cNvPr id="121" name="Google Shape;121;p6"/>
              <p:cNvSpPr/>
              <p:nvPr/>
            </p:nvSpPr>
            <p:spPr>
              <a:xfrm rot="5400000">
                <a:off x="-1017416" y="-1919645"/>
                <a:ext cx="2753543" cy="2753515"/>
              </a:xfrm>
              <a:custGeom>
                <a:avLst/>
                <a:gdLst/>
                <a:ahLst/>
                <a:cxnLst/>
                <a:rect l="l" t="t" r="r" b="b"/>
                <a:pathLst>
                  <a:path w="97704" h="97703" extrusionOk="0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 rot="5400000">
                <a:off x="-1286037" y="-1530580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 rot="5400000">
                <a:off x="-2085656" y="-1521519"/>
                <a:ext cx="2076064" cy="2075726"/>
              </a:xfrm>
              <a:custGeom>
                <a:avLst/>
                <a:gdLst/>
                <a:ahLst/>
                <a:cxnLst/>
                <a:rect l="l" t="t" r="r" b="b"/>
                <a:pathLst>
                  <a:path w="73665" h="73653" extrusionOk="0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 rot="5400000">
                <a:off x="-1426624" y="-1261814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 rot="5400000">
                <a:off x="-628175" y="-2135427"/>
                <a:ext cx="2210945" cy="2210945"/>
              </a:xfrm>
              <a:custGeom>
                <a:avLst/>
                <a:gdLst/>
                <a:ahLst/>
                <a:cxnLst/>
                <a:rect l="l" t="t" r="r" b="b"/>
                <a:pathLst>
                  <a:path w="78451" h="78451" extrusionOk="0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 rot="5400000">
                <a:off x="1507088" y="202"/>
                <a:ext cx="208043" cy="207733"/>
              </a:xfrm>
              <a:custGeom>
                <a:avLst/>
                <a:gdLst/>
                <a:ahLst/>
                <a:cxnLst/>
                <a:rect l="l" t="t" r="r" b="b"/>
                <a:pathLst>
                  <a:path w="7382" h="7371" extrusionOk="0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 rot="5400000">
                <a:off x="-10122" y="573147"/>
                <a:ext cx="344644" cy="344644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12229" extrusionOk="0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5400000">
                <a:off x="1982730" y="475507"/>
                <a:ext cx="158386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5621" extrusionOk="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 rot="5400000">
                <a:off x="759637" y="515118"/>
                <a:ext cx="336584" cy="336584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1943" extrusionOk="0">
                    <a:moveTo>
                      <a:pt x="5965" y="1"/>
                    </a:moveTo>
                    <a:lnTo>
                      <a:pt x="0" y="5966"/>
                    </a:lnTo>
                    <a:lnTo>
                      <a:pt x="5965" y="11943"/>
                    </a:lnTo>
                    <a:lnTo>
                      <a:pt x="11942" y="5966"/>
                    </a:lnTo>
                    <a:lnTo>
                      <a:pt x="59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 rot="5400000">
                <a:off x="1228570" y="983715"/>
                <a:ext cx="205704" cy="206042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7311" extrusionOk="0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131;p6"/>
            <p:cNvSpPr/>
            <p:nvPr/>
          </p:nvSpPr>
          <p:spPr>
            <a:xfrm rot="5400000">
              <a:off x="262640" y="1229587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594475" y="1114875"/>
            <a:ext cx="3198600" cy="12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594475" y="2377425"/>
            <a:ext cx="31209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000" b="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35" name="Google Shape;135;p7"/>
          <p:cNvGrpSpPr/>
          <p:nvPr/>
        </p:nvGrpSpPr>
        <p:grpSpPr>
          <a:xfrm flipH="1">
            <a:off x="8381208" y="3775362"/>
            <a:ext cx="2935952" cy="2691573"/>
            <a:chOff x="-1325225" y="3680270"/>
            <a:chExt cx="2935952" cy="2691573"/>
          </a:xfrm>
        </p:grpSpPr>
        <p:sp>
          <p:nvSpPr>
            <p:cNvPr id="136" name="Google Shape;136;p7"/>
            <p:cNvSpPr/>
            <p:nvPr/>
          </p:nvSpPr>
          <p:spPr>
            <a:xfrm>
              <a:off x="727441" y="4703598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616465" y="3680270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452313" y="4516146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3435" y="3710144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6937" y="3809966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124828" y="4386956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1325225" y="4054395"/>
              <a:ext cx="2317870" cy="2317449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7"/>
          <p:cNvSpPr/>
          <p:nvPr/>
        </p:nvSpPr>
        <p:spPr>
          <a:xfrm rot="8100265">
            <a:off x="8284664" y="-1133251"/>
            <a:ext cx="2752837" cy="266565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 rot="10800000">
            <a:off x="5479400" y="614500"/>
            <a:ext cx="3763200" cy="37629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099331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2700000">
            <a:off x="-2570011" y="-951068"/>
            <a:ext cx="8706323" cy="4461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599100" y="532649"/>
            <a:ext cx="32448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3749720" y="2486425"/>
            <a:ext cx="572650" cy="572752"/>
          </a:xfrm>
          <a:custGeom>
            <a:avLst/>
            <a:gdLst/>
            <a:ahLst/>
            <a:cxnLst/>
            <a:rect l="l" t="t" r="r" b="b"/>
            <a:pathLst>
              <a:path w="5620" h="5621" extrusionOk="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2600694" y="3385599"/>
            <a:ext cx="1110032" cy="1111857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-3814676" y="3115951"/>
            <a:ext cx="5865585" cy="5865585"/>
          </a:xfrm>
          <a:custGeom>
            <a:avLst/>
            <a:gdLst/>
            <a:ahLst/>
            <a:cxnLst/>
            <a:rect l="l" t="t" r="r" b="b"/>
            <a:pathLst>
              <a:path w="78451" h="78451" extrusionOk="0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8244691" y="4241275"/>
            <a:ext cx="1822603" cy="1821455"/>
          </a:xfrm>
          <a:custGeom>
            <a:avLst/>
            <a:gdLst/>
            <a:ahLst/>
            <a:cxnLst/>
            <a:rect l="l" t="t" r="r" b="b"/>
            <a:pathLst>
              <a:path w="19039" h="19027" extrusionOk="0">
                <a:moveTo>
                  <a:pt x="9525" y="0"/>
                </a:moveTo>
                <a:lnTo>
                  <a:pt x="0" y="9513"/>
                </a:lnTo>
                <a:lnTo>
                  <a:pt x="9525" y="19027"/>
                </a:lnTo>
                <a:lnTo>
                  <a:pt x="19038" y="9513"/>
                </a:lnTo>
                <a:lnTo>
                  <a:pt x="95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 rot="2700000">
            <a:off x="-1340018" y="2527833"/>
            <a:ext cx="838346" cy="384171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3169950" y="1365700"/>
            <a:ext cx="3408300" cy="6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>
            <a:off x="3266825" y="2064188"/>
            <a:ext cx="3214500" cy="1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56" name="Google Shape;156;p9"/>
          <p:cNvGrpSpPr/>
          <p:nvPr/>
        </p:nvGrpSpPr>
        <p:grpSpPr>
          <a:xfrm>
            <a:off x="7237704" y="-1202480"/>
            <a:ext cx="3605211" cy="4226616"/>
            <a:chOff x="7137691" y="-1354880"/>
            <a:chExt cx="3605211" cy="4226616"/>
          </a:xfrm>
        </p:grpSpPr>
        <p:sp>
          <p:nvSpPr>
            <p:cNvPr id="157" name="Google Shape;157;p9"/>
            <p:cNvSpPr/>
            <p:nvPr/>
          </p:nvSpPr>
          <p:spPr>
            <a:xfrm rot="10800000">
              <a:off x="7773591" y="-286795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rot="10800000">
              <a:off x="8124570" y="-555248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rot="10800000">
              <a:off x="8053099" y="-1354880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 rot="10800000">
              <a:off x="7613533" y="-695849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 rot="10800000">
              <a:off x="8531957" y="102431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 rot="10800000">
              <a:off x="8399384" y="2237849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 rot="10800000">
              <a:off x="7689684" y="720484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 rot="10800000">
              <a:off x="7973568" y="2713322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 rot="10800000">
              <a:off x="7137691" y="1877474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 rot="10800000">
              <a:off x="7398417" y="2305634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 rot="10800000">
              <a:off x="7755773" y="1490243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 rot="10800000">
              <a:off x="7417886" y="1959008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9"/>
          <p:cNvSpPr/>
          <p:nvPr/>
        </p:nvSpPr>
        <p:spPr>
          <a:xfrm rot="5400000">
            <a:off x="8442045" y="4345678"/>
            <a:ext cx="205704" cy="206042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  <p:grpSp>
        <p:nvGrpSpPr>
          <p:cNvPr id="172" name="Google Shape;172;p10"/>
          <p:cNvGrpSpPr/>
          <p:nvPr/>
        </p:nvGrpSpPr>
        <p:grpSpPr>
          <a:xfrm>
            <a:off x="-1568946" y="3387470"/>
            <a:ext cx="3605211" cy="4226616"/>
            <a:chOff x="-1115684" y="691895"/>
            <a:chExt cx="3605211" cy="4226616"/>
          </a:xfrm>
        </p:grpSpPr>
        <p:sp>
          <p:nvSpPr>
            <p:cNvPr id="173" name="Google Shape;173;p10"/>
            <p:cNvSpPr/>
            <p:nvPr/>
          </p:nvSpPr>
          <p:spPr>
            <a:xfrm>
              <a:off x="-899915" y="1096911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-511020" y="2105577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-501945" y="2842785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-242239" y="2003893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-1115684" y="1250254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1019791" y="1118048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592890" y="2498503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495265" y="691895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31113" y="1527771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1692235" y="721769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1534862" y="1736804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2003628" y="1398581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0"/>
          <p:cNvGrpSpPr/>
          <p:nvPr/>
        </p:nvGrpSpPr>
        <p:grpSpPr>
          <a:xfrm>
            <a:off x="7107729" y="-2469041"/>
            <a:ext cx="3605211" cy="4226616"/>
            <a:chOff x="6646591" y="221771"/>
            <a:chExt cx="3605211" cy="4226616"/>
          </a:xfrm>
        </p:grpSpPr>
        <p:sp>
          <p:nvSpPr>
            <p:cNvPr id="186" name="Google Shape;186;p10"/>
            <p:cNvSpPr/>
            <p:nvPr/>
          </p:nvSpPr>
          <p:spPr>
            <a:xfrm rot="-5400000" flipH="1">
              <a:off x="8273618" y="344514"/>
              <a:ext cx="351173" cy="351750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 rot="10800000">
              <a:off x="7282491" y="1289856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 rot="10800000">
              <a:off x="7633470" y="1021404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 rot="10800000">
              <a:off x="7561999" y="221771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 rot="10800000">
              <a:off x="7122433" y="880803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 rot="10800000">
              <a:off x="8040857" y="1679083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 rot="10800000">
              <a:off x="7908284" y="3814501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 rot="10800000">
              <a:off x="7198584" y="2297136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 rot="10800000">
              <a:off x="7482468" y="4289974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 rot="10800000">
              <a:off x="6646591" y="345412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 rot="10800000">
              <a:off x="6907317" y="3882285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 rot="10800000">
              <a:off x="7264673" y="3066895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 rot="10800000">
              <a:off x="6926786" y="3535659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Krona One"/>
              <a:buNone/>
              <a:defRPr sz="3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■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17" name="Google Shape;617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dmazom@unal.edu.c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uaalvarezme@unal.edu.c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hyperlink" Target="https://assetstore.unity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olverdigital.com/games/gri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ameinformer.com/2018/10/16/the-making-of-hollow-knigh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informer.com/2018/10/16/the-making-of-hollow-knigh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hyperlink" Target="https://riull.ull.es/xmlui/handle/915/6675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ameinformer.com/2018/10/16/the-making-of-hollow-knight" TargetMode="Externa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dobe.com/2019/7/12/gris_the_art_of_the_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8/12/20/18148805/gris-nintendo-switch-steam-art-animatio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8/12/20/18148805/gris-nintendo-switch-steam-art-animatio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create.adobe.com/2019/7/12/gris_the_art_of_the_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Bq8CLRcJN8rgqHOkyL1oz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-THgg8QnvU4JEVov1tMlFThNYS92F8uC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yH5MgEbBOp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etrayal.io/" TargetMode="External"/><Relationship Id="rId3" Type="http://schemas.openxmlformats.org/officeDocument/2006/relationships/hyperlink" Target="https://www.gametaco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s://store.steampowered.com/app/1248650/Fate_Arena_Alpha/" TargetMode="External"/><Relationship Id="rId4" Type="http://schemas.openxmlformats.org/officeDocument/2006/relationships/hyperlink" Target="http://www.alejoalvarez.me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5MgEbBOp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esa.com/esa-research/2020-essential-facts-about-the-video-game-industry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esa.com/esa-research/2020-essential-facts-about-the-video-game-industry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esa.com/esa-research/2020-essential-facts-about-the-video-game-industry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esa.com/esa-research/2020-essential-facts-about-the-video-game-industry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theesa.com/esa-research/2020-essential-facts-about-the-video-game-industry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theesa.com/wp-content/uploads/2019/05/2019-Essential-Facts-About-the-Computer-and-Video-Game-Industry.pdf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modusgames.com/cris-tales/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hyperlink" Target="https://efectostudios.com/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www.playdecoherence.com/" TargetMode="External"/><Relationship Id="rId9" Type="http://schemas.openxmlformats.org/officeDocument/2006/relationships/hyperlink" Target="https://uncorporated.co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brainzgames?lang=en" TargetMode="External"/><Relationship Id="rId3" Type="http://schemas.openxmlformats.org/officeDocument/2006/relationships/hyperlink" Target="https://www.cocodrilodog.com/web/" TargetMode="External"/><Relationship Id="rId7" Type="http://schemas.openxmlformats.org/officeDocument/2006/relationships/hyperlink" Target="https://worldwardoh.com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amazingsoulgames.com.co/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69.gif"/><Relationship Id="rId12" Type="http://schemas.openxmlformats.org/officeDocument/2006/relationships/hyperlink" Target="https://www.rm2digital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timba.co/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hyperlink" Target="https://www.indielevelstudio.com/" TargetMode="External"/><Relationship Id="rId4" Type="http://schemas.openxmlformats.org/officeDocument/2006/relationships/hyperlink" Target="https://end.gg/" TargetMode="External"/><Relationship Id="rId9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ExecutionOrder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oSVkpbsiw3MzV5AIobIaFbO4_sYkBqdKMHUJae5TICE/edit?usp=sharing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learn/learn-c-sharp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youtu.be/xz7gn9UXdrA?list=PLU8oAlHdN5BmpIQGDSHo5e1r4ZYWQ8m4B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thub.com/en/github/collaborating-with-pull-requests/proposing-changes-to-your-work-with-pull-requests/creating-a-pull-request-from-a-fork" TargetMode="External"/><Relationship Id="rId3" Type="http://schemas.openxmlformats.org/officeDocument/2006/relationships/hyperlink" Target="https://www.youtube.com/playlist?list=PLCKuOXG0bPi1XDpLnry3uqStf5g8F2O-u" TargetMode="External"/><Relationship Id="rId7" Type="http://schemas.openxmlformats.org/officeDocument/2006/relationships/hyperlink" Target="https://docs.github.com/en/get-started/quickstart/fork-a-repo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platzi.com/cursos/git-github/" TargetMode="External"/><Relationship Id="rId5" Type="http://schemas.openxmlformats.org/officeDocument/2006/relationships/hyperlink" Target="https://www.earthdatascience.org/workshops/intro-version-control-git/" TargetMode="External"/><Relationship Id="rId4" Type="http://schemas.openxmlformats.org/officeDocument/2006/relationships/hyperlink" Target="https://www.youtube.com/playlist?list=PLRqwX-V7Uu6ZF9C0YMKuns9sLDzK6zoiV" TargetMode="External"/><Relationship Id="rId9" Type="http://schemas.openxmlformats.org/officeDocument/2006/relationships/hyperlink" Target="https://github.com/UNAL-IntroVideojuegos-2021-2/intro-videogames-2021-2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1"/>
          <p:cNvSpPr txBox="1">
            <a:spLocks noGrp="1"/>
          </p:cNvSpPr>
          <p:nvPr>
            <p:ph type="ctrTitle"/>
          </p:nvPr>
        </p:nvSpPr>
        <p:spPr>
          <a:xfrm>
            <a:off x="2281650" y="1000975"/>
            <a:ext cx="4580700" cy="18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INTRODUCCIÓN A LA CREACIÓN DE VIDEOJUEGOS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24" name="Google Shape;624;p31"/>
          <p:cNvSpPr txBox="1">
            <a:spLocks noGrp="1"/>
          </p:cNvSpPr>
          <p:nvPr>
            <p:ph type="subTitle" idx="1"/>
          </p:nvPr>
        </p:nvSpPr>
        <p:spPr>
          <a:xfrm>
            <a:off x="3066875" y="3167025"/>
            <a:ext cx="2701500" cy="1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Cristian Mazo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cdmazom@unal.edu.co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J. Alejandro Álvarez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juaalvarezme@unal.edu.co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2021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0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ABARCA?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2" name="Google Shape;762;p40"/>
          <p:cNvSpPr txBox="1"/>
          <p:nvPr/>
        </p:nvSpPr>
        <p:spPr>
          <a:xfrm>
            <a:off x="1452550" y="1843350"/>
            <a:ext cx="61719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Curso de desarrollo software (introductorio).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Conceptos básicos y técnicos de cómo funciona un motor de videojuegos.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Conceptos básicos del proceso de desarrollo de un videojuego.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Desarrollo de mecánicas básicas.</a:t>
            </a:r>
            <a:endParaRPr>
              <a:solidFill>
                <a:srgbClr val="2D28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3" name="Google Shape;7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6925" y="3026949"/>
            <a:ext cx="2023675" cy="211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1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</a:t>
            </a:r>
            <a:r>
              <a:rPr lang="en">
                <a:solidFill>
                  <a:schemeClr val="accent2"/>
                </a:solidFill>
              </a:rPr>
              <a:t>NO </a:t>
            </a:r>
            <a:r>
              <a:rPr lang="en"/>
              <a:t>ABARCA?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9" name="Google Shape;769;p41"/>
          <p:cNvSpPr txBox="1"/>
          <p:nvPr/>
        </p:nvSpPr>
        <p:spPr>
          <a:xfrm>
            <a:off x="1452550" y="1614750"/>
            <a:ext cx="61719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es un curso de Unity. 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es un curso de programación.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vamos a jugar videojuegos (mas o menos).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es un curso de diseño de videojuegos (level design o similares).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es un curso de arte para videojuegos.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vamos a crear un </a:t>
            </a:r>
            <a:r>
              <a:rPr lang="en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41"/>
          <p:cNvSpPr txBox="1"/>
          <p:nvPr/>
        </p:nvSpPr>
        <p:spPr>
          <a:xfrm>
            <a:off x="1452550" y="3384650"/>
            <a:ext cx="61719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 final del curso posiblemente </a:t>
            </a: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puedan hacer un </a:t>
            </a: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GTA VI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41"/>
          <p:cNvSpPr txBox="1"/>
          <p:nvPr/>
        </p:nvSpPr>
        <p:spPr>
          <a:xfrm>
            <a:off x="1452550" y="3987525"/>
            <a:ext cx="58131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… pero si un juego más simple. Y trabajar como Game Developer!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2" name="Google Shape;7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175" y="3837000"/>
            <a:ext cx="1633099" cy="1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2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7"/>
          </p:nvPr>
        </p:nvSpPr>
        <p:spPr>
          <a:xfrm>
            <a:off x="826650" y="4338450"/>
            <a:ext cx="74907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* Las clases y talleres se harán con Unity. Por facilidad y experiencia.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** El trabajo final puede ser en otro motor distinto a Unity.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2"/>
          <p:cNvSpPr txBox="1">
            <a:spLocks noGrp="1"/>
          </p:cNvSpPr>
          <p:nvPr>
            <p:ph type="subTitle" idx="4"/>
          </p:nvPr>
        </p:nvSpPr>
        <p:spPr>
          <a:xfrm>
            <a:off x="2334675" y="1840950"/>
            <a:ext cx="19545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- C#*</a:t>
            </a:r>
            <a:endParaRPr/>
          </a:p>
        </p:txBody>
      </p:sp>
      <p:sp>
        <p:nvSpPr>
          <p:cNvPr id="780" name="Google Shape;780;p42"/>
          <p:cNvSpPr txBox="1">
            <a:spLocks noGrp="1"/>
          </p:cNvSpPr>
          <p:nvPr>
            <p:ph type="subTitle" idx="4"/>
          </p:nvPr>
        </p:nvSpPr>
        <p:spPr>
          <a:xfrm>
            <a:off x="5242100" y="1840952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Git-Github</a:t>
            </a:r>
            <a:endParaRPr/>
          </a:p>
        </p:txBody>
      </p:sp>
      <p:pic>
        <p:nvPicPr>
          <p:cNvPr id="781" name="Google Shape;7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669" y="1840938"/>
            <a:ext cx="439980" cy="45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725" y="1790525"/>
            <a:ext cx="495651" cy="49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2"/>
          <p:cNvSpPr txBox="1">
            <a:spLocks noGrp="1"/>
          </p:cNvSpPr>
          <p:nvPr>
            <p:ph type="subTitle" idx="4"/>
          </p:nvPr>
        </p:nvSpPr>
        <p:spPr>
          <a:xfrm>
            <a:off x="2518975" y="2946700"/>
            <a:ext cx="172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Arte?</a:t>
            </a:r>
            <a:endParaRPr/>
          </a:p>
        </p:txBody>
      </p:sp>
      <p:grpSp>
        <p:nvGrpSpPr>
          <p:cNvPr id="784" name="Google Shape;784;p42"/>
          <p:cNvGrpSpPr/>
          <p:nvPr/>
        </p:nvGrpSpPr>
        <p:grpSpPr>
          <a:xfrm>
            <a:off x="2003566" y="2958151"/>
            <a:ext cx="382096" cy="371911"/>
            <a:chOff x="-37190575" y="1951325"/>
            <a:chExt cx="324525" cy="315875"/>
          </a:xfrm>
        </p:grpSpPr>
        <p:sp>
          <p:nvSpPr>
            <p:cNvPr id="785" name="Google Shape;785;p42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2"/>
          <p:cNvGrpSpPr/>
          <p:nvPr/>
        </p:nvGrpSpPr>
        <p:grpSpPr>
          <a:xfrm>
            <a:off x="4850397" y="2930117"/>
            <a:ext cx="439976" cy="371895"/>
            <a:chOff x="-46772025" y="2350650"/>
            <a:chExt cx="300900" cy="264675"/>
          </a:xfrm>
        </p:grpSpPr>
        <p:sp>
          <p:nvSpPr>
            <p:cNvPr id="791" name="Google Shape;791;p42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42"/>
          <p:cNvSpPr txBox="1">
            <a:spLocks noGrp="1"/>
          </p:cNvSpPr>
          <p:nvPr>
            <p:ph type="subTitle" idx="4"/>
          </p:nvPr>
        </p:nvSpPr>
        <p:spPr>
          <a:xfrm>
            <a:off x="5470775" y="2946700"/>
            <a:ext cx="172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Música?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3"/>
          <p:cNvSpPr txBox="1">
            <a:spLocks noGrp="1"/>
          </p:cNvSpPr>
          <p:nvPr>
            <p:ph type="title"/>
          </p:nvPr>
        </p:nvSpPr>
        <p:spPr>
          <a:xfrm>
            <a:off x="646560" y="1787700"/>
            <a:ext cx="7953900" cy="12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/>
              <a:t>ENCUESTA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4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QUÉ UNITY?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4" name="Google Shape;8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450" y="1932625"/>
            <a:ext cx="4093149" cy="27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44"/>
          <p:cNvSpPr txBox="1"/>
          <p:nvPr/>
        </p:nvSpPr>
        <p:spPr>
          <a:xfrm>
            <a:off x="666525" y="1666575"/>
            <a:ext cx="3987600" cy="2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Gratis.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Multi-plataforma (PS, Xbox, Android, etc.)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Constantemente en actualización.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Asset Store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Mucha!!! documentación y uso de la comunidad.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Muy customizable.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C# - Fácil curva de aprendizaje.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28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28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6" name="Google Shape;80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2300" y="558937"/>
            <a:ext cx="654375" cy="6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8275" y="631439"/>
            <a:ext cx="495750" cy="5093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44"/>
          <p:cNvGrpSpPr/>
          <p:nvPr/>
        </p:nvGrpSpPr>
        <p:grpSpPr>
          <a:xfrm>
            <a:off x="1" y="4029425"/>
            <a:ext cx="3671668" cy="1114074"/>
            <a:chOff x="1" y="4029425"/>
            <a:chExt cx="3671668" cy="1114074"/>
          </a:xfrm>
        </p:grpSpPr>
        <p:sp>
          <p:nvSpPr>
            <p:cNvPr id="809" name="Google Shape;809;p44"/>
            <p:cNvSpPr txBox="1"/>
            <p:nvPr/>
          </p:nvSpPr>
          <p:spPr>
            <a:xfrm>
              <a:off x="671669" y="4029425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508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Roboto"/>
                <a:buChar char="◆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Cristian trabaja en Unity...</a:t>
              </a:r>
              <a:endParaRPr/>
            </a:p>
          </p:txBody>
        </p:sp>
        <p:pic>
          <p:nvPicPr>
            <p:cNvPr id="810" name="Google Shape;810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" y="4305974"/>
              <a:ext cx="845350" cy="837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5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WITH UNITY</a:t>
            </a:r>
            <a:endParaRPr/>
          </a:p>
        </p:txBody>
      </p:sp>
      <p:grpSp>
        <p:nvGrpSpPr>
          <p:cNvPr id="816" name="Google Shape;816;p45"/>
          <p:cNvGrpSpPr/>
          <p:nvPr/>
        </p:nvGrpSpPr>
        <p:grpSpPr>
          <a:xfrm>
            <a:off x="152400" y="1261950"/>
            <a:ext cx="4186100" cy="2321639"/>
            <a:chOff x="152400" y="1261950"/>
            <a:chExt cx="4186100" cy="2321639"/>
          </a:xfrm>
        </p:grpSpPr>
        <p:pic>
          <p:nvPicPr>
            <p:cNvPr id="817" name="Google Shape;81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261950"/>
              <a:ext cx="4186100" cy="2100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45"/>
            <p:cNvSpPr txBox="1"/>
            <p:nvPr/>
          </p:nvSpPr>
          <p:spPr>
            <a:xfrm>
              <a:off x="1641800" y="3277289"/>
              <a:ext cx="26967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Cuphead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19" name="Google Shape;819;p45"/>
          <p:cNvGrpSpPr/>
          <p:nvPr/>
        </p:nvGrpSpPr>
        <p:grpSpPr>
          <a:xfrm>
            <a:off x="4515000" y="2419350"/>
            <a:ext cx="4442676" cy="2560532"/>
            <a:chOff x="4515000" y="2571750"/>
            <a:chExt cx="4442676" cy="2560532"/>
          </a:xfrm>
        </p:grpSpPr>
        <p:pic>
          <p:nvPicPr>
            <p:cNvPr id="820" name="Google Shape;820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15000" y="2571750"/>
              <a:ext cx="4442676" cy="232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1" name="Google Shape;821;p45"/>
            <p:cNvSpPr txBox="1"/>
            <p:nvPr/>
          </p:nvSpPr>
          <p:spPr>
            <a:xfrm>
              <a:off x="6260975" y="4825982"/>
              <a:ext cx="26967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Ori and the blind forest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6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WITH UNITY</a:t>
            </a:r>
            <a:endParaRPr/>
          </a:p>
        </p:txBody>
      </p:sp>
      <p:grpSp>
        <p:nvGrpSpPr>
          <p:cNvPr id="827" name="Google Shape;827;p46"/>
          <p:cNvGrpSpPr/>
          <p:nvPr/>
        </p:nvGrpSpPr>
        <p:grpSpPr>
          <a:xfrm>
            <a:off x="4240175" y="1545925"/>
            <a:ext cx="4304726" cy="2420208"/>
            <a:chOff x="4240175" y="1545925"/>
            <a:chExt cx="4304726" cy="2420208"/>
          </a:xfrm>
        </p:grpSpPr>
        <p:pic>
          <p:nvPicPr>
            <p:cNvPr id="828" name="Google Shape;82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0175" y="1545925"/>
              <a:ext cx="4304726" cy="2206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46"/>
            <p:cNvSpPr txBox="1"/>
            <p:nvPr/>
          </p:nvSpPr>
          <p:spPr>
            <a:xfrm>
              <a:off x="5848200" y="3659833"/>
              <a:ext cx="26967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Inside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0" name="Google Shape;830;p46"/>
          <p:cNvGrpSpPr/>
          <p:nvPr/>
        </p:nvGrpSpPr>
        <p:grpSpPr>
          <a:xfrm>
            <a:off x="437325" y="2506637"/>
            <a:ext cx="3751551" cy="2467416"/>
            <a:chOff x="437325" y="2506637"/>
            <a:chExt cx="3751551" cy="2467416"/>
          </a:xfrm>
        </p:grpSpPr>
        <p:pic>
          <p:nvPicPr>
            <p:cNvPr id="831" name="Google Shape;831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325" y="2506637"/>
              <a:ext cx="3751551" cy="2250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Google Shape;832;p46"/>
            <p:cNvSpPr txBox="1"/>
            <p:nvPr/>
          </p:nvSpPr>
          <p:spPr>
            <a:xfrm>
              <a:off x="1492175" y="4667753"/>
              <a:ext cx="26967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Gris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7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WITH UNITY</a:t>
            </a:r>
            <a:endParaRPr/>
          </a:p>
        </p:txBody>
      </p:sp>
      <p:grpSp>
        <p:nvGrpSpPr>
          <p:cNvPr id="838" name="Google Shape;838;p47"/>
          <p:cNvGrpSpPr/>
          <p:nvPr/>
        </p:nvGrpSpPr>
        <p:grpSpPr>
          <a:xfrm>
            <a:off x="253500" y="2454100"/>
            <a:ext cx="3935376" cy="2519953"/>
            <a:chOff x="253500" y="2454100"/>
            <a:chExt cx="3935376" cy="2519953"/>
          </a:xfrm>
        </p:grpSpPr>
        <p:sp>
          <p:nvSpPr>
            <p:cNvPr id="839" name="Google Shape;839;p47"/>
            <p:cNvSpPr txBox="1"/>
            <p:nvPr/>
          </p:nvSpPr>
          <p:spPr>
            <a:xfrm>
              <a:off x="1492175" y="4667753"/>
              <a:ext cx="26967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Cities Skylines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40" name="Google Shape;84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3500" y="2454100"/>
              <a:ext cx="3935376" cy="22136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1" name="Google Shape;841;p47"/>
          <p:cNvGrpSpPr/>
          <p:nvPr/>
        </p:nvGrpSpPr>
        <p:grpSpPr>
          <a:xfrm>
            <a:off x="4511901" y="1414350"/>
            <a:ext cx="4032999" cy="2551783"/>
            <a:chOff x="4511901" y="1414350"/>
            <a:chExt cx="4032999" cy="2551783"/>
          </a:xfrm>
        </p:grpSpPr>
        <p:sp>
          <p:nvSpPr>
            <p:cNvPr id="842" name="Google Shape;842;p47"/>
            <p:cNvSpPr txBox="1"/>
            <p:nvPr/>
          </p:nvSpPr>
          <p:spPr>
            <a:xfrm>
              <a:off x="5848200" y="3659833"/>
              <a:ext cx="26967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Hollow Knight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43" name="Google Shape;843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11901" y="1414350"/>
              <a:ext cx="3980912" cy="22454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8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WITH UNITY</a:t>
            </a:r>
            <a:endParaRPr/>
          </a:p>
        </p:txBody>
      </p:sp>
      <p:grpSp>
        <p:nvGrpSpPr>
          <p:cNvPr id="849" name="Google Shape;849;p48"/>
          <p:cNvGrpSpPr/>
          <p:nvPr/>
        </p:nvGrpSpPr>
        <p:grpSpPr>
          <a:xfrm>
            <a:off x="515750" y="1518437"/>
            <a:ext cx="1825800" cy="3457713"/>
            <a:chOff x="515750" y="1518437"/>
            <a:chExt cx="1825800" cy="3457713"/>
          </a:xfrm>
        </p:grpSpPr>
        <p:pic>
          <p:nvPicPr>
            <p:cNvPr id="850" name="Google Shape;850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750" y="1518437"/>
              <a:ext cx="1825724" cy="3245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48"/>
            <p:cNvSpPr txBox="1"/>
            <p:nvPr/>
          </p:nvSpPr>
          <p:spPr>
            <a:xfrm>
              <a:off x="515750" y="4669850"/>
              <a:ext cx="18258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Monument Valley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2" name="Google Shape;852;p48"/>
          <p:cNvGrpSpPr/>
          <p:nvPr/>
        </p:nvGrpSpPr>
        <p:grpSpPr>
          <a:xfrm>
            <a:off x="4926175" y="1518425"/>
            <a:ext cx="3842726" cy="2467825"/>
            <a:chOff x="2493950" y="1797475"/>
            <a:chExt cx="3842726" cy="2467825"/>
          </a:xfrm>
        </p:grpSpPr>
        <p:sp>
          <p:nvSpPr>
            <p:cNvPr id="853" name="Google Shape;853;p48"/>
            <p:cNvSpPr txBox="1"/>
            <p:nvPr/>
          </p:nvSpPr>
          <p:spPr>
            <a:xfrm>
              <a:off x="4338400" y="3959000"/>
              <a:ext cx="18258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Legends of Runaterra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54" name="Google Shape;85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93950" y="1797475"/>
              <a:ext cx="3842726" cy="21615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5" name="Google Shape;855;p48"/>
          <p:cNvGrpSpPr/>
          <p:nvPr/>
        </p:nvGrpSpPr>
        <p:grpSpPr>
          <a:xfrm>
            <a:off x="2681363" y="2633077"/>
            <a:ext cx="3799726" cy="2443650"/>
            <a:chOff x="4964125" y="2073725"/>
            <a:chExt cx="3799726" cy="2443650"/>
          </a:xfrm>
        </p:grpSpPr>
        <p:pic>
          <p:nvPicPr>
            <p:cNvPr id="856" name="Google Shape;856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64125" y="2073725"/>
              <a:ext cx="3799726" cy="2137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48"/>
            <p:cNvSpPr txBox="1"/>
            <p:nvPr/>
          </p:nvSpPr>
          <p:spPr>
            <a:xfrm>
              <a:off x="6938050" y="4211075"/>
              <a:ext cx="18258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Wild Rift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9"/>
          <p:cNvSpPr txBox="1">
            <a:spLocks noGrp="1"/>
          </p:cNvSpPr>
          <p:nvPr>
            <p:ph type="title"/>
          </p:nvPr>
        </p:nvSpPr>
        <p:spPr>
          <a:xfrm>
            <a:off x="2436925" y="722503"/>
            <a:ext cx="42423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VIDEOJUEGOS</a:t>
            </a:r>
            <a:endParaRPr sz="3200"/>
          </a:p>
        </p:txBody>
      </p:sp>
      <p:sp>
        <p:nvSpPr>
          <p:cNvPr id="863" name="Google Shape;863;p49"/>
          <p:cNvSpPr txBox="1">
            <a:spLocks noGrp="1"/>
          </p:cNvSpPr>
          <p:nvPr>
            <p:ph type="title" idx="2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2"/>
          <p:cNvSpPr txBox="1">
            <a:spLocks noGrp="1"/>
          </p:cNvSpPr>
          <p:nvPr>
            <p:ph type="title" idx="4294967295"/>
          </p:nvPr>
        </p:nvSpPr>
        <p:spPr>
          <a:xfrm>
            <a:off x="1786175" y="322375"/>
            <a:ext cx="54786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ES HOY, ES HOY!</a:t>
            </a:r>
            <a:endParaRPr sz="2700"/>
          </a:p>
        </p:txBody>
      </p:sp>
      <p:sp>
        <p:nvSpPr>
          <p:cNvPr id="631" name="Google Shape;631;p32"/>
          <p:cNvSpPr txBox="1">
            <a:spLocks noGrp="1"/>
          </p:cNvSpPr>
          <p:nvPr>
            <p:ph type="title" idx="4294967295"/>
          </p:nvPr>
        </p:nvSpPr>
        <p:spPr>
          <a:xfrm>
            <a:off x="1832700" y="4216525"/>
            <a:ext cx="54786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ES HOY, ES HOY!</a:t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0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VIDEOJUEGO</a:t>
            </a:r>
            <a:endParaRPr/>
          </a:p>
        </p:txBody>
      </p:sp>
      <p:sp>
        <p:nvSpPr>
          <p:cNvPr id="869" name="Google Shape;869;p50"/>
          <p:cNvSpPr/>
          <p:nvPr/>
        </p:nvSpPr>
        <p:spPr>
          <a:xfrm>
            <a:off x="911875" y="2506953"/>
            <a:ext cx="1503000" cy="7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RAE</a:t>
            </a:r>
            <a:endParaRPr sz="15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70" name="Google Shape;870;p50"/>
          <p:cNvSpPr txBox="1">
            <a:spLocks noGrp="1"/>
          </p:cNvSpPr>
          <p:nvPr>
            <p:ph type="subTitle" idx="4294967295"/>
          </p:nvPr>
        </p:nvSpPr>
        <p:spPr>
          <a:xfrm>
            <a:off x="2414875" y="1624275"/>
            <a:ext cx="5304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Juego electrónico que se visualiza en una pantalla</a:t>
            </a:r>
            <a:endParaRPr sz="1400"/>
          </a:p>
        </p:txBody>
      </p:sp>
      <p:sp>
        <p:nvSpPr>
          <p:cNvPr id="871" name="Google Shape;871;p50"/>
          <p:cNvSpPr txBox="1">
            <a:spLocks noGrp="1"/>
          </p:cNvSpPr>
          <p:nvPr>
            <p:ph type="subTitle" idx="4294967295"/>
          </p:nvPr>
        </p:nvSpPr>
        <p:spPr>
          <a:xfrm>
            <a:off x="2471875" y="2400758"/>
            <a:ext cx="55425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Dispositivo electrónico que permite, mediante mandos apropiados, simular juegos en las pantallas de un televisor, una computadora u otro dispositivo electrónico</a:t>
            </a:r>
            <a:endParaRPr sz="1400"/>
          </a:p>
        </p:txBody>
      </p:sp>
      <p:sp>
        <p:nvSpPr>
          <p:cNvPr id="872" name="Google Shape;872;p50"/>
          <p:cNvSpPr/>
          <p:nvPr/>
        </p:nvSpPr>
        <p:spPr>
          <a:xfrm>
            <a:off x="911875" y="1466175"/>
            <a:ext cx="1503000" cy="7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RAE</a:t>
            </a:r>
            <a:endParaRPr sz="15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73" name="Google Shape;873;p50"/>
          <p:cNvSpPr/>
          <p:nvPr/>
        </p:nvSpPr>
        <p:spPr>
          <a:xfrm>
            <a:off x="911875" y="3587650"/>
            <a:ext cx="1503000" cy="7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WIKIPEDIA</a:t>
            </a:r>
            <a:endParaRPr sz="15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74" name="Google Shape;874;p50"/>
          <p:cNvSpPr txBox="1">
            <a:spLocks noGrp="1"/>
          </p:cNvSpPr>
          <p:nvPr>
            <p:ph type="subTitle" idx="4294967295"/>
          </p:nvPr>
        </p:nvSpPr>
        <p:spPr>
          <a:xfrm>
            <a:off x="2471875" y="3481450"/>
            <a:ext cx="55425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Juego electrónico en el que una o más personas interactúan, por medio de un controlador, con un dispositivo que muestra imágenes de video.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500" y="2038600"/>
            <a:ext cx="2644926" cy="14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50" y="289200"/>
            <a:ext cx="2787400" cy="2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925" y="309875"/>
            <a:ext cx="3643050" cy="204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50" y="2807929"/>
            <a:ext cx="3643050" cy="204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4150" y="2828775"/>
            <a:ext cx="2787400" cy="202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2"/>
          <p:cNvSpPr/>
          <p:nvPr/>
        </p:nvSpPr>
        <p:spPr>
          <a:xfrm rot="10800000">
            <a:off x="3672478" y="1495089"/>
            <a:ext cx="1795200" cy="17952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2"/>
          <p:cNvSpPr txBox="1">
            <a:spLocks noGrp="1"/>
          </p:cNvSpPr>
          <p:nvPr>
            <p:ph type="title"/>
          </p:nvPr>
        </p:nvSpPr>
        <p:spPr>
          <a:xfrm>
            <a:off x="2174575" y="420152"/>
            <a:ext cx="4794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VIDEO JUEGOS</a:t>
            </a:r>
            <a:endParaRPr/>
          </a:p>
        </p:txBody>
      </p:sp>
      <p:sp>
        <p:nvSpPr>
          <p:cNvPr id="890" name="Google Shape;890;p52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2"/>
          <p:cNvSpPr/>
          <p:nvPr/>
        </p:nvSpPr>
        <p:spPr>
          <a:xfrm>
            <a:off x="3184500" y="3878420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52"/>
          <p:cNvSpPr/>
          <p:nvPr/>
        </p:nvSpPr>
        <p:spPr>
          <a:xfrm>
            <a:off x="3541541" y="3615949"/>
            <a:ext cx="63726" cy="21339"/>
          </a:xfrm>
          <a:custGeom>
            <a:avLst/>
            <a:gdLst/>
            <a:ahLst/>
            <a:cxnLst/>
            <a:rect l="l" t="t" r="r" b="b"/>
            <a:pathLst>
              <a:path w="657" h="220" extrusionOk="0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2"/>
          <p:cNvSpPr/>
          <p:nvPr/>
        </p:nvSpPr>
        <p:spPr>
          <a:xfrm>
            <a:off x="3555024" y="3652614"/>
            <a:ext cx="61786" cy="21339"/>
          </a:xfrm>
          <a:custGeom>
            <a:avLst/>
            <a:gdLst/>
            <a:ahLst/>
            <a:cxnLst/>
            <a:rect l="l" t="t" r="r" b="b"/>
            <a:pathLst>
              <a:path w="637" h="220" extrusionOk="0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52"/>
          <p:cNvSpPr/>
          <p:nvPr/>
        </p:nvSpPr>
        <p:spPr>
          <a:xfrm>
            <a:off x="3782673" y="4331876"/>
            <a:ext cx="61883" cy="21242"/>
          </a:xfrm>
          <a:custGeom>
            <a:avLst/>
            <a:gdLst/>
            <a:ahLst/>
            <a:cxnLst/>
            <a:rect l="l" t="t" r="r" b="b"/>
            <a:pathLst>
              <a:path w="638" h="219" extrusionOk="0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2"/>
          <p:cNvSpPr/>
          <p:nvPr/>
        </p:nvSpPr>
        <p:spPr>
          <a:xfrm rot="-5400000">
            <a:off x="4797492" y="3997095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2"/>
          <p:cNvSpPr txBox="1">
            <a:spLocks noGrp="1"/>
          </p:cNvSpPr>
          <p:nvPr>
            <p:ph type="subTitle" idx="1"/>
          </p:nvPr>
        </p:nvSpPr>
        <p:spPr>
          <a:xfrm>
            <a:off x="2037675" y="3914350"/>
            <a:ext cx="50814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2F2F2"/>
                </a:solidFill>
              </a:rPr>
              <a:t>Son los Videojuegos</a:t>
            </a:r>
            <a:r>
              <a:rPr lang="en">
                <a:solidFill>
                  <a:schemeClr val="accent2"/>
                </a:solidFill>
              </a:rPr>
              <a:t> Arte?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897" name="Google Shape;897;p52"/>
          <p:cNvGrpSpPr/>
          <p:nvPr/>
        </p:nvGrpSpPr>
        <p:grpSpPr>
          <a:xfrm>
            <a:off x="4680858" y="2082063"/>
            <a:ext cx="505870" cy="496808"/>
            <a:chOff x="-37190575" y="1951325"/>
            <a:chExt cx="324525" cy="315875"/>
          </a:xfrm>
        </p:grpSpPr>
        <p:sp>
          <p:nvSpPr>
            <p:cNvPr id="898" name="Google Shape;898;p52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52"/>
          <p:cNvGrpSpPr/>
          <p:nvPr/>
        </p:nvGrpSpPr>
        <p:grpSpPr>
          <a:xfrm>
            <a:off x="4109381" y="1954524"/>
            <a:ext cx="521999" cy="518168"/>
            <a:chOff x="-13966675" y="1639700"/>
            <a:chExt cx="354450" cy="351825"/>
          </a:xfrm>
        </p:grpSpPr>
        <p:sp>
          <p:nvSpPr>
            <p:cNvPr id="904" name="Google Shape;904;p52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52"/>
          <p:cNvGrpSpPr/>
          <p:nvPr/>
        </p:nvGrpSpPr>
        <p:grpSpPr>
          <a:xfrm>
            <a:off x="4286805" y="2511107"/>
            <a:ext cx="451134" cy="439480"/>
            <a:chOff x="-8684100" y="2032450"/>
            <a:chExt cx="364700" cy="355250"/>
          </a:xfrm>
        </p:grpSpPr>
        <p:sp>
          <p:nvSpPr>
            <p:cNvPr id="910" name="Google Shape;910;p52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3"/>
          <p:cNvSpPr txBox="1">
            <a:spLocks noGrp="1"/>
          </p:cNvSpPr>
          <p:nvPr>
            <p:ph type="title"/>
          </p:nvPr>
        </p:nvSpPr>
        <p:spPr>
          <a:xfrm>
            <a:off x="599100" y="532649"/>
            <a:ext cx="32448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CAN!</a:t>
            </a:r>
            <a:endParaRPr/>
          </a:p>
        </p:txBody>
      </p:sp>
      <p:sp>
        <p:nvSpPr>
          <p:cNvPr id="918" name="Google Shape;918;p53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Devolver Digital - Gris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54"/>
          <p:cNvGrpSpPr/>
          <p:nvPr/>
        </p:nvGrpSpPr>
        <p:grpSpPr>
          <a:xfrm>
            <a:off x="4515025" y="2728838"/>
            <a:ext cx="3752876" cy="2113026"/>
            <a:chOff x="4697475" y="2771225"/>
            <a:chExt cx="3752876" cy="2113026"/>
          </a:xfrm>
        </p:grpSpPr>
        <p:pic>
          <p:nvPicPr>
            <p:cNvPr id="924" name="Google Shape;924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7475" y="2771225"/>
              <a:ext cx="3752876" cy="2113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5" name="Google Shape;925;p54"/>
            <p:cNvSpPr txBox="1"/>
            <p:nvPr/>
          </p:nvSpPr>
          <p:spPr>
            <a:xfrm>
              <a:off x="5753650" y="4577950"/>
              <a:ext cx="26967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Last of Us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6" name="Google Shape;926;p54"/>
          <p:cNvGrpSpPr/>
          <p:nvPr/>
        </p:nvGrpSpPr>
        <p:grpSpPr>
          <a:xfrm>
            <a:off x="497100" y="263550"/>
            <a:ext cx="3756481" cy="2113025"/>
            <a:chOff x="504225" y="391800"/>
            <a:chExt cx="3756481" cy="2113025"/>
          </a:xfrm>
        </p:grpSpPr>
        <p:pic>
          <p:nvPicPr>
            <p:cNvPr id="927" name="Google Shape;927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225" y="391800"/>
              <a:ext cx="3756481" cy="211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54"/>
            <p:cNvSpPr txBox="1"/>
            <p:nvPr/>
          </p:nvSpPr>
          <p:spPr>
            <a:xfrm>
              <a:off x="1564000" y="2198525"/>
              <a:ext cx="26967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Rocket League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9" name="Google Shape;929;p54"/>
          <p:cNvGrpSpPr/>
          <p:nvPr/>
        </p:nvGrpSpPr>
        <p:grpSpPr>
          <a:xfrm>
            <a:off x="498900" y="2728425"/>
            <a:ext cx="3752876" cy="2113856"/>
            <a:chOff x="498900" y="2728425"/>
            <a:chExt cx="3752876" cy="2113856"/>
          </a:xfrm>
        </p:grpSpPr>
        <p:pic>
          <p:nvPicPr>
            <p:cNvPr id="930" name="Google Shape;930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8900" y="2728425"/>
              <a:ext cx="3752876" cy="2113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54"/>
            <p:cNvSpPr txBox="1"/>
            <p:nvPr/>
          </p:nvSpPr>
          <p:spPr>
            <a:xfrm>
              <a:off x="1425050" y="4535975"/>
              <a:ext cx="26967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 Dead Redemption 2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2" name="Google Shape;932;p54"/>
          <p:cNvGrpSpPr/>
          <p:nvPr/>
        </p:nvGrpSpPr>
        <p:grpSpPr>
          <a:xfrm>
            <a:off x="4541650" y="292050"/>
            <a:ext cx="3699625" cy="2113026"/>
            <a:chOff x="4541650" y="292050"/>
            <a:chExt cx="3699625" cy="2113026"/>
          </a:xfrm>
        </p:grpSpPr>
        <p:pic>
          <p:nvPicPr>
            <p:cNvPr id="933" name="Google Shape;933;p54"/>
            <p:cNvPicPr preferRelativeResize="0"/>
            <p:nvPr/>
          </p:nvPicPr>
          <p:blipFill rotWithShape="1">
            <a:blip r:embed="rId6">
              <a:alphaModFix/>
            </a:blip>
            <a:srcRect t="6699" b="7633"/>
            <a:stretch/>
          </p:blipFill>
          <p:spPr>
            <a:xfrm>
              <a:off x="4541650" y="292050"/>
              <a:ext cx="3699624" cy="2113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p54"/>
            <p:cNvSpPr txBox="1"/>
            <p:nvPr/>
          </p:nvSpPr>
          <p:spPr>
            <a:xfrm>
              <a:off x="5544575" y="2070275"/>
              <a:ext cx="26967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Celeste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5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PROCESO</a:t>
            </a:r>
            <a:endParaRPr/>
          </a:p>
        </p:txBody>
      </p:sp>
      <p:sp>
        <p:nvSpPr>
          <p:cNvPr id="940" name="Google Shape;940;p55"/>
          <p:cNvSpPr txBox="1">
            <a:spLocks noGrp="1"/>
          </p:cNvSpPr>
          <p:nvPr>
            <p:ph type="subTitle" idx="4294967295"/>
          </p:nvPr>
        </p:nvSpPr>
        <p:spPr>
          <a:xfrm>
            <a:off x="1032100" y="2779950"/>
            <a:ext cx="13584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Diseño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941" name="Google Shape;941;p55"/>
          <p:cNvSpPr txBox="1">
            <a:spLocks noGrp="1"/>
          </p:cNvSpPr>
          <p:nvPr>
            <p:ph type="subTitle" idx="4294967295"/>
          </p:nvPr>
        </p:nvSpPr>
        <p:spPr>
          <a:xfrm>
            <a:off x="493900" y="2418450"/>
            <a:ext cx="24348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PRE-PRODUCCION</a:t>
            </a:r>
            <a:endParaRPr sz="14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942" name="Google Shape;942;p55"/>
          <p:cNvCxnSpPr/>
          <p:nvPr/>
        </p:nvCxnSpPr>
        <p:spPr>
          <a:xfrm>
            <a:off x="2037450" y="2114700"/>
            <a:ext cx="2215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3" name="Google Shape;943;p55"/>
          <p:cNvSpPr txBox="1">
            <a:spLocks noGrp="1"/>
          </p:cNvSpPr>
          <p:nvPr>
            <p:ph type="subTitle" idx="4294967295"/>
          </p:nvPr>
        </p:nvSpPr>
        <p:spPr>
          <a:xfrm>
            <a:off x="3622100" y="2418450"/>
            <a:ext cx="19068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PRODUCCIÓN</a:t>
            </a:r>
            <a:endParaRPr sz="14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44" name="Google Shape;944;p55"/>
          <p:cNvSpPr/>
          <p:nvPr/>
        </p:nvSpPr>
        <p:spPr>
          <a:xfrm>
            <a:off x="1500401" y="1903800"/>
            <a:ext cx="421800" cy="4218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5"/>
          <p:cNvSpPr/>
          <p:nvPr/>
        </p:nvSpPr>
        <p:spPr>
          <a:xfrm>
            <a:off x="4368201" y="1907325"/>
            <a:ext cx="414600" cy="4146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5"/>
          <p:cNvSpPr/>
          <p:nvPr/>
        </p:nvSpPr>
        <p:spPr>
          <a:xfrm>
            <a:off x="7008251" y="1906200"/>
            <a:ext cx="417000" cy="4170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5"/>
          <p:cNvSpPr txBox="1">
            <a:spLocks noGrp="1"/>
          </p:cNvSpPr>
          <p:nvPr>
            <p:ph type="subTitle" idx="4294967295"/>
          </p:nvPr>
        </p:nvSpPr>
        <p:spPr>
          <a:xfrm>
            <a:off x="6537550" y="2891250"/>
            <a:ext cx="13584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Mercadeo</a:t>
            </a:r>
            <a:endParaRPr sz="1400" b="0">
              <a:solidFill>
                <a:schemeClr val="lt1"/>
              </a:solidFill>
            </a:endParaRPr>
          </a:p>
        </p:txBody>
      </p:sp>
      <p:cxnSp>
        <p:nvCxnSpPr>
          <p:cNvPr id="948" name="Google Shape;948;p55"/>
          <p:cNvCxnSpPr/>
          <p:nvPr/>
        </p:nvCxnSpPr>
        <p:spPr>
          <a:xfrm>
            <a:off x="4915525" y="2114700"/>
            <a:ext cx="1977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9" name="Google Shape;949;p55"/>
          <p:cNvSpPr txBox="1">
            <a:spLocks noGrp="1"/>
          </p:cNvSpPr>
          <p:nvPr>
            <p:ph type="subTitle" idx="4294967295"/>
          </p:nvPr>
        </p:nvSpPr>
        <p:spPr>
          <a:xfrm>
            <a:off x="1032100" y="3203050"/>
            <a:ext cx="13584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Arte Conceptual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950" name="Google Shape;950;p55"/>
          <p:cNvSpPr txBox="1">
            <a:spLocks noGrp="1"/>
          </p:cNvSpPr>
          <p:nvPr>
            <p:ph type="subTitle" idx="4294967295"/>
          </p:nvPr>
        </p:nvSpPr>
        <p:spPr>
          <a:xfrm>
            <a:off x="5954350" y="2418450"/>
            <a:ext cx="25248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POST-PRODUCCION</a:t>
            </a:r>
            <a:endParaRPr sz="14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51" name="Google Shape;951;p55"/>
          <p:cNvSpPr txBox="1">
            <a:spLocks noGrp="1"/>
          </p:cNvSpPr>
          <p:nvPr>
            <p:ph type="subTitle" idx="4294967295"/>
          </p:nvPr>
        </p:nvSpPr>
        <p:spPr>
          <a:xfrm>
            <a:off x="6537550" y="3316350"/>
            <a:ext cx="13584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Depuración</a:t>
            </a:r>
            <a:endParaRPr sz="1400"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6"/>
          <p:cNvSpPr txBox="1">
            <a:spLocks noGrp="1"/>
          </p:cNvSpPr>
          <p:nvPr>
            <p:ph type="title"/>
          </p:nvPr>
        </p:nvSpPr>
        <p:spPr>
          <a:xfrm>
            <a:off x="2237875" y="500651"/>
            <a:ext cx="42132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EQUIPO</a:t>
            </a:r>
            <a:endParaRPr/>
          </a:p>
        </p:txBody>
      </p:sp>
      <p:sp>
        <p:nvSpPr>
          <p:cNvPr id="957" name="Google Shape;957;p56"/>
          <p:cNvSpPr txBox="1">
            <a:spLocks noGrp="1"/>
          </p:cNvSpPr>
          <p:nvPr>
            <p:ph type="subTitle" idx="1"/>
          </p:nvPr>
        </p:nvSpPr>
        <p:spPr>
          <a:xfrm>
            <a:off x="872175" y="2188865"/>
            <a:ext cx="177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PRODUCTOR</a:t>
            </a:r>
            <a:endParaRPr sz="1500"/>
          </a:p>
        </p:txBody>
      </p:sp>
      <p:grpSp>
        <p:nvGrpSpPr>
          <p:cNvPr id="958" name="Google Shape;958;p56"/>
          <p:cNvGrpSpPr/>
          <p:nvPr/>
        </p:nvGrpSpPr>
        <p:grpSpPr>
          <a:xfrm>
            <a:off x="1467236" y="1669193"/>
            <a:ext cx="468547" cy="473208"/>
            <a:chOff x="-64764500" y="2280550"/>
            <a:chExt cx="316650" cy="319800"/>
          </a:xfrm>
        </p:grpSpPr>
        <p:sp>
          <p:nvSpPr>
            <p:cNvPr id="959" name="Google Shape;959;p56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6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56"/>
          <p:cNvSpPr/>
          <p:nvPr/>
        </p:nvSpPr>
        <p:spPr>
          <a:xfrm flipH="1">
            <a:off x="3018837" y="1835838"/>
            <a:ext cx="27300" cy="26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" name="Google Shape;962;p56"/>
          <p:cNvGrpSpPr/>
          <p:nvPr/>
        </p:nvGrpSpPr>
        <p:grpSpPr>
          <a:xfrm>
            <a:off x="4118210" y="1669198"/>
            <a:ext cx="452531" cy="452563"/>
            <a:chOff x="-13529550" y="1639425"/>
            <a:chExt cx="353650" cy="353675"/>
          </a:xfrm>
        </p:grpSpPr>
        <p:sp>
          <p:nvSpPr>
            <p:cNvPr id="963" name="Google Shape;963;p56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6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6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6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6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56"/>
          <p:cNvSpPr txBox="1">
            <a:spLocks noGrp="1"/>
          </p:cNvSpPr>
          <p:nvPr>
            <p:ph type="subTitle" idx="1"/>
          </p:nvPr>
        </p:nvSpPr>
        <p:spPr>
          <a:xfrm>
            <a:off x="3459175" y="2124690"/>
            <a:ext cx="177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ARTE</a:t>
            </a:r>
            <a:endParaRPr sz="1500"/>
          </a:p>
        </p:txBody>
      </p:sp>
      <p:sp>
        <p:nvSpPr>
          <p:cNvPr id="972" name="Google Shape;972;p56"/>
          <p:cNvSpPr txBox="1">
            <a:spLocks noGrp="1"/>
          </p:cNvSpPr>
          <p:nvPr>
            <p:ph type="subTitle" idx="4"/>
          </p:nvPr>
        </p:nvSpPr>
        <p:spPr>
          <a:xfrm>
            <a:off x="3665275" y="2314729"/>
            <a:ext cx="13584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Artista técnico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Concept artist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Modelador 3D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73" name="Google Shape;973;p56"/>
          <p:cNvSpPr/>
          <p:nvPr/>
        </p:nvSpPr>
        <p:spPr>
          <a:xfrm>
            <a:off x="4118201" y="3460454"/>
            <a:ext cx="452537" cy="472779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6"/>
          <p:cNvSpPr txBox="1">
            <a:spLocks noGrp="1"/>
          </p:cNvSpPr>
          <p:nvPr>
            <p:ph type="subTitle" idx="1"/>
          </p:nvPr>
        </p:nvSpPr>
        <p:spPr>
          <a:xfrm>
            <a:off x="3459175" y="3984053"/>
            <a:ext cx="177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ANIMACIÓN Y AUDIO</a:t>
            </a:r>
            <a:endParaRPr sz="1500"/>
          </a:p>
        </p:txBody>
      </p:sp>
      <p:grpSp>
        <p:nvGrpSpPr>
          <p:cNvPr id="975" name="Google Shape;975;p56"/>
          <p:cNvGrpSpPr/>
          <p:nvPr/>
        </p:nvGrpSpPr>
        <p:grpSpPr>
          <a:xfrm>
            <a:off x="6652491" y="3034915"/>
            <a:ext cx="871951" cy="871951"/>
            <a:chOff x="5465401" y="1535789"/>
            <a:chExt cx="3257196" cy="3257196"/>
          </a:xfrm>
        </p:grpSpPr>
        <p:sp>
          <p:nvSpPr>
            <p:cNvPr id="976" name="Google Shape;976;p56"/>
            <p:cNvSpPr/>
            <p:nvPr/>
          </p:nvSpPr>
          <p:spPr>
            <a:xfrm rot="2700000">
              <a:off x="5926389" y="2028812"/>
              <a:ext cx="2335220" cy="2271150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7853789" y="2758395"/>
              <a:ext cx="106954" cy="10695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7853792" y="2953545"/>
              <a:ext cx="106954" cy="10695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7960742" y="2865345"/>
              <a:ext cx="106954" cy="10695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7746842" y="2865345"/>
              <a:ext cx="106954" cy="10695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6"/>
            <p:cNvSpPr/>
            <p:nvPr/>
          </p:nvSpPr>
          <p:spPr>
            <a:xfrm>
              <a:off x="6198761" y="2761192"/>
              <a:ext cx="106954" cy="10695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/>
            <p:cNvSpPr/>
            <p:nvPr/>
          </p:nvSpPr>
          <p:spPr>
            <a:xfrm>
              <a:off x="6198764" y="2956342"/>
              <a:ext cx="106954" cy="10695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/>
            <p:cNvSpPr/>
            <p:nvPr/>
          </p:nvSpPr>
          <p:spPr>
            <a:xfrm>
              <a:off x="6305714" y="2868142"/>
              <a:ext cx="106954" cy="10695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/>
            <p:cNvSpPr/>
            <p:nvPr/>
          </p:nvSpPr>
          <p:spPr>
            <a:xfrm>
              <a:off x="6091814" y="2868142"/>
              <a:ext cx="106954" cy="10695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" name="Google Shape;985;p56"/>
          <p:cNvSpPr txBox="1">
            <a:spLocks noGrp="1"/>
          </p:cNvSpPr>
          <p:nvPr>
            <p:ph type="subTitle" idx="1"/>
          </p:nvPr>
        </p:nvSpPr>
        <p:spPr>
          <a:xfrm>
            <a:off x="5996925" y="3689794"/>
            <a:ext cx="2183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PROGRMACIÓN</a:t>
            </a:r>
            <a:endParaRPr sz="1500"/>
          </a:p>
        </p:txBody>
      </p:sp>
      <p:grpSp>
        <p:nvGrpSpPr>
          <p:cNvPr id="986" name="Google Shape;986;p56"/>
          <p:cNvGrpSpPr/>
          <p:nvPr/>
        </p:nvGrpSpPr>
        <p:grpSpPr>
          <a:xfrm>
            <a:off x="1474925" y="3272914"/>
            <a:ext cx="453148" cy="445995"/>
            <a:chOff x="683125" y="1955275"/>
            <a:chExt cx="299325" cy="294600"/>
          </a:xfrm>
        </p:grpSpPr>
        <p:sp>
          <p:nvSpPr>
            <p:cNvPr id="987" name="Google Shape;987;p56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6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6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56"/>
          <p:cNvSpPr txBox="1">
            <a:spLocks noGrp="1"/>
          </p:cNvSpPr>
          <p:nvPr>
            <p:ph type="subTitle" idx="1"/>
          </p:nvPr>
        </p:nvSpPr>
        <p:spPr>
          <a:xfrm>
            <a:off x="872175" y="3668635"/>
            <a:ext cx="177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DISEÑO</a:t>
            </a:r>
            <a:endParaRPr sz="1500"/>
          </a:p>
        </p:txBody>
      </p:sp>
      <p:sp>
        <p:nvSpPr>
          <p:cNvPr id="992" name="Google Shape;992;p56"/>
          <p:cNvSpPr txBox="1">
            <a:spLocks noGrp="1"/>
          </p:cNvSpPr>
          <p:nvPr>
            <p:ph type="subTitle" idx="4"/>
          </p:nvPr>
        </p:nvSpPr>
        <p:spPr>
          <a:xfrm>
            <a:off x="891200" y="3872555"/>
            <a:ext cx="16206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Director creativo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Editor de niveles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Game Designer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93" name="Google Shape;993;p56"/>
          <p:cNvSpPr/>
          <p:nvPr/>
        </p:nvSpPr>
        <p:spPr>
          <a:xfrm flipH="1">
            <a:off x="5685837" y="1814466"/>
            <a:ext cx="27300" cy="26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56"/>
          <p:cNvSpPr txBox="1">
            <a:spLocks noGrp="1"/>
          </p:cNvSpPr>
          <p:nvPr>
            <p:ph type="subTitle" idx="1"/>
          </p:nvPr>
        </p:nvSpPr>
        <p:spPr>
          <a:xfrm>
            <a:off x="6203175" y="2130316"/>
            <a:ext cx="177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TESTING</a:t>
            </a:r>
            <a:endParaRPr sz="1500"/>
          </a:p>
        </p:txBody>
      </p:sp>
      <p:grpSp>
        <p:nvGrpSpPr>
          <p:cNvPr id="995" name="Google Shape;995;p56"/>
          <p:cNvGrpSpPr/>
          <p:nvPr/>
        </p:nvGrpSpPr>
        <p:grpSpPr>
          <a:xfrm>
            <a:off x="6863115" y="1669190"/>
            <a:ext cx="450713" cy="445995"/>
            <a:chOff x="1049375" y="2318350"/>
            <a:chExt cx="298525" cy="295400"/>
          </a:xfrm>
        </p:grpSpPr>
        <p:sp>
          <p:nvSpPr>
            <p:cNvPr id="996" name="Google Shape;996;p56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6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0" name="Google Shape;1000;p56"/>
          <p:cNvSpPr txBox="1">
            <a:spLocks noGrp="1"/>
          </p:cNvSpPr>
          <p:nvPr>
            <p:ph type="subTitle" idx="4"/>
          </p:nvPr>
        </p:nvSpPr>
        <p:spPr>
          <a:xfrm>
            <a:off x="6409275" y="3879833"/>
            <a:ext cx="13584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Gameplay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UI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Networking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57"/>
          <p:cNvSpPr txBox="1">
            <a:spLocks noGrp="1"/>
          </p:cNvSpPr>
          <p:nvPr>
            <p:ph type="title"/>
          </p:nvPr>
        </p:nvSpPr>
        <p:spPr>
          <a:xfrm>
            <a:off x="3402200" y="916825"/>
            <a:ext cx="3914100" cy="12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GAME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DESIGN</a:t>
            </a:r>
            <a:endParaRPr sz="3000"/>
          </a:p>
        </p:txBody>
      </p:sp>
      <p:sp>
        <p:nvSpPr>
          <p:cNvPr id="1006" name="Google Shape;1006;p57"/>
          <p:cNvSpPr txBox="1">
            <a:spLocks noGrp="1"/>
          </p:cNvSpPr>
          <p:nvPr>
            <p:ph type="subTitle" idx="1"/>
          </p:nvPr>
        </p:nvSpPr>
        <p:spPr>
          <a:xfrm>
            <a:off x="3752000" y="2666043"/>
            <a:ext cx="32145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Hollow Knight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Team Cherry</a:t>
            </a:r>
            <a:endParaRPr sz="1700"/>
          </a:p>
        </p:txBody>
      </p:sp>
      <p:pic>
        <p:nvPicPr>
          <p:cNvPr id="1007" name="Google Shape;10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522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8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GAME DESIGN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3" name="Google Shape;10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388" y="1311325"/>
            <a:ext cx="3755225" cy="27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58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The Making of Hollow Knight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9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GAME DESIGN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9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 Making of Hollow Knight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1" name="Google Shape;10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325" y="1109550"/>
            <a:ext cx="5375352" cy="37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3"/>
          <p:cNvSpPr txBox="1">
            <a:spLocks noGrp="1"/>
          </p:cNvSpPr>
          <p:nvPr>
            <p:ph type="title"/>
          </p:nvPr>
        </p:nvSpPr>
        <p:spPr>
          <a:xfrm>
            <a:off x="594475" y="276675"/>
            <a:ext cx="34164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637" name="Google Shape;637;p33"/>
          <p:cNvSpPr txBox="1">
            <a:spLocks noGrp="1"/>
          </p:cNvSpPr>
          <p:nvPr>
            <p:ph type="body" idx="1"/>
          </p:nvPr>
        </p:nvSpPr>
        <p:spPr>
          <a:xfrm>
            <a:off x="594475" y="1234425"/>
            <a:ext cx="37869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 D. Mazo M.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grpSp>
        <p:nvGrpSpPr>
          <p:cNvPr id="638" name="Google Shape;638;p33"/>
          <p:cNvGrpSpPr/>
          <p:nvPr/>
        </p:nvGrpSpPr>
        <p:grpSpPr>
          <a:xfrm>
            <a:off x="6645836" y="1655153"/>
            <a:ext cx="1295279" cy="1466564"/>
            <a:chOff x="-52912690" y="1903275"/>
            <a:chExt cx="279625" cy="316650"/>
          </a:xfrm>
        </p:grpSpPr>
        <p:sp>
          <p:nvSpPr>
            <p:cNvPr id="639" name="Google Shape;639;p33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-52912690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2D2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33"/>
          <p:cNvSpPr txBox="1"/>
          <p:nvPr/>
        </p:nvSpPr>
        <p:spPr>
          <a:xfrm>
            <a:off x="594475" y="1695925"/>
            <a:ext cx="38889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Magister Ing. de Sistemas e Informática, Unal Med.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Software engineer,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Unity Technologies.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2" name="Google Shape;642;p33"/>
          <p:cNvGrpSpPr/>
          <p:nvPr/>
        </p:nvGrpSpPr>
        <p:grpSpPr>
          <a:xfrm>
            <a:off x="683839" y="2467289"/>
            <a:ext cx="2388264" cy="2071563"/>
            <a:chOff x="649099" y="2513250"/>
            <a:chExt cx="2047025" cy="1775575"/>
          </a:xfrm>
        </p:grpSpPr>
        <p:pic>
          <p:nvPicPr>
            <p:cNvPr id="643" name="Google Shape;64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099" y="2513250"/>
              <a:ext cx="2047025" cy="153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33"/>
            <p:cNvSpPr txBox="1"/>
            <p:nvPr/>
          </p:nvSpPr>
          <p:spPr>
            <a:xfrm>
              <a:off x="982225" y="3972325"/>
              <a:ext cx="13806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5"/>
                </a:rPr>
                <a:t>PLACCO</a:t>
              </a:r>
              <a:endParaRPr/>
            </a:p>
          </p:txBody>
        </p:sp>
      </p:grpSp>
      <p:grpSp>
        <p:nvGrpSpPr>
          <p:cNvPr id="645" name="Google Shape;645;p33"/>
          <p:cNvGrpSpPr/>
          <p:nvPr/>
        </p:nvGrpSpPr>
        <p:grpSpPr>
          <a:xfrm>
            <a:off x="2759418" y="2939079"/>
            <a:ext cx="3012278" cy="1994088"/>
            <a:chOff x="952012" y="2514200"/>
            <a:chExt cx="2566699" cy="1699121"/>
          </a:xfrm>
        </p:grpSpPr>
        <p:pic>
          <p:nvPicPr>
            <p:cNvPr id="646" name="Google Shape;646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52012" y="2514200"/>
              <a:ext cx="2566699" cy="1439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33"/>
            <p:cNvSpPr txBox="1"/>
            <p:nvPr/>
          </p:nvSpPr>
          <p:spPr>
            <a:xfrm>
              <a:off x="1231550" y="3898621"/>
              <a:ext cx="2007600" cy="3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Unity Technologies.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0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GAME DESIGN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7" name="Google Shape;10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75" y="1293925"/>
            <a:ext cx="4464626" cy="30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601" y="1797075"/>
            <a:ext cx="4086398" cy="2773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0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The Making of Hollow Knight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61"/>
          <p:cNvSpPr txBox="1">
            <a:spLocks noGrp="1"/>
          </p:cNvSpPr>
          <p:nvPr>
            <p:ph type="title"/>
          </p:nvPr>
        </p:nvSpPr>
        <p:spPr>
          <a:xfrm>
            <a:off x="3402200" y="916825"/>
            <a:ext cx="3914100" cy="12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ARTE CONCEPTUAL</a:t>
            </a:r>
            <a:endParaRPr sz="3000"/>
          </a:p>
        </p:txBody>
      </p:sp>
      <p:sp>
        <p:nvSpPr>
          <p:cNvPr id="1035" name="Google Shape;1035;p61"/>
          <p:cNvSpPr txBox="1">
            <a:spLocks noGrp="1"/>
          </p:cNvSpPr>
          <p:nvPr>
            <p:ph type="subTitle" idx="1"/>
          </p:nvPr>
        </p:nvSpPr>
        <p:spPr>
          <a:xfrm>
            <a:off x="3752000" y="2666043"/>
            <a:ext cx="32145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Gris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Nomada Studio</a:t>
            </a:r>
            <a:endParaRPr sz="1700"/>
          </a:p>
        </p:txBody>
      </p:sp>
      <p:pic>
        <p:nvPicPr>
          <p:cNvPr id="1036" name="Google Shape;1036;p61"/>
          <p:cNvPicPr preferRelativeResize="0"/>
          <p:nvPr/>
        </p:nvPicPr>
        <p:blipFill rotWithShape="1">
          <a:blip r:embed="rId3">
            <a:alphaModFix/>
          </a:blip>
          <a:srcRect l="21858" r="-7"/>
          <a:stretch/>
        </p:blipFill>
        <p:spPr>
          <a:xfrm>
            <a:off x="0" y="0"/>
            <a:ext cx="33380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2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 CONCEPTUAL</a:t>
            </a:r>
            <a:endParaRPr/>
          </a:p>
        </p:txBody>
      </p:sp>
      <p:sp>
        <p:nvSpPr>
          <p:cNvPr id="1042" name="Google Shape;1042;p62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Gris The Art of the Game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3" name="Google Shape;104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288" y="1269075"/>
            <a:ext cx="4053424" cy="37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3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 CONCEPTUAL</a:t>
            </a:r>
            <a:endParaRPr/>
          </a:p>
        </p:txBody>
      </p:sp>
      <p:sp>
        <p:nvSpPr>
          <p:cNvPr id="1049" name="Google Shape;1049;p63"/>
          <p:cNvSpPr txBox="1"/>
          <p:nvPr/>
        </p:nvSpPr>
        <p:spPr>
          <a:xfrm>
            <a:off x="6119475" y="4780175"/>
            <a:ext cx="30243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 Verge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0" name="Google Shape;105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825" y="1368800"/>
            <a:ext cx="6294353" cy="35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4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 CONCEPTUAL</a:t>
            </a: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6119475" y="4780175"/>
            <a:ext cx="30243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 Verge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" sz="1000" u="sng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Gris The Art of the Game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7" name="Google Shape;105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75" y="1261950"/>
            <a:ext cx="3874410" cy="253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742100"/>
            <a:ext cx="3748774" cy="286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65"/>
          <p:cNvSpPr txBox="1">
            <a:spLocks noGrp="1"/>
          </p:cNvSpPr>
          <p:nvPr>
            <p:ph type="title"/>
          </p:nvPr>
        </p:nvSpPr>
        <p:spPr>
          <a:xfrm>
            <a:off x="3731800" y="884875"/>
            <a:ext cx="3914100" cy="12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ARTE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PRODUCCIÓN</a:t>
            </a:r>
            <a:endParaRPr sz="3000"/>
          </a:p>
        </p:txBody>
      </p:sp>
      <p:sp>
        <p:nvSpPr>
          <p:cNvPr id="1064" name="Google Shape;1064;p65"/>
          <p:cNvSpPr txBox="1">
            <a:spLocks noGrp="1"/>
          </p:cNvSpPr>
          <p:nvPr>
            <p:ph type="subTitle" idx="1"/>
          </p:nvPr>
        </p:nvSpPr>
        <p:spPr>
          <a:xfrm>
            <a:off x="4081600" y="2705993"/>
            <a:ext cx="32145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Hades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Supergiant Games</a:t>
            </a:r>
            <a:endParaRPr sz="1700"/>
          </a:p>
        </p:txBody>
      </p:sp>
      <p:pic>
        <p:nvPicPr>
          <p:cNvPr id="1065" name="Google Shape;10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318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6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 PRODUCCIÓN</a:t>
            </a:r>
            <a:endParaRPr/>
          </a:p>
        </p:txBody>
      </p:sp>
      <p:sp>
        <p:nvSpPr>
          <p:cNvPr id="1071" name="Google Shape;1071;p66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Supergiant Games Youtube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2" name="Google Shape;10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975" y="1449000"/>
            <a:ext cx="4480601" cy="30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2775" y="2002250"/>
            <a:ext cx="3902550" cy="25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7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 PRODUCCIÓN</a:t>
            </a:r>
            <a:endParaRPr/>
          </a:p>
        </p:txBody>
      </p:sp>
      <p:sp>
        <p:nvSpPr>
          <p:cNvPr id="1079" name="Google Shape;1079;p67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Hades: Developing Hell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0" name="Google Shape;108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00" y="1343038"/>
            <a:ext cx="4129176" cy="24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6475" y="2467900"/>
            <a:ext cx="4279449" cy="2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8"/>
          <p:cNvSpPr txBox="1">
            <a:spLocks noGrp="1"/>
          </p:cNvSpPr>
          <p:nvPr>
            <p:ph type="title"/>
          </p:nvPr>
        </p:nvSpPr>
        <p:spPr>
          <a:xfrm>
            <a:off x="3402200" y="916825"/>
            <a:ext cx="3914100" cy="8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ANIMACIÓN</a:t>
            </a:r>
            <a:endParaRPr sz="3000"/>
          </a:p>
        </p:txBody>
      </p:sp>
      <p:sp>
        <p:nvSpPr>
          <p:cNvPr id="1087" name="Google Shape;1087;p68"/>
          <p:cNvSpPr txBox="1">
            <a:spLocks noGrp="1"/>
          </p:cNvSpPr>
          <p:nvPr>
            <p:ph type="subTitle" idx="1"/>
          </p:nvPr>
        </p:nvSpPr>
        <p:spPr>
          <a:xfrm>
            <a:off x="3752000" y="2666043"/>
            <a:ext cx="32145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Last of Us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Naughty Dog</a:t>
            </a:r>
            <a:endParaRPr sz="1700"/>
          </a:p>
        </p:txBody>
      </p:sp>
      <p:pic>
        <p:nvPicPr>
          <p:cNvPr id="1088" name="Google Shape;10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93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9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ANIMACIÓN</a:t>
            </a:r>
            <a:endParaRPr/>
          </a:p>
        </p:txBody>
      </p:sp>
      <p:pic>
        <p:nvPicPr>
          <p:cNvPr id="1094" name="Google Shape;1094;p69"/>
          <p:cNvPicPr preferRelativeResize="0"/>
          <p:nvPr/>
        </p:nvPicPr>
        <p:blipFill rotWithShape="1">
          <a:blip r:embed="rId3">
            <a:alphaModFix/>
          </a:blip>
          <a:srcRect l="880" t="1070" r="-880" b="-1069"/>
          <a:stretch/>
        </p:blipFill>
        <p:spPr>
          <a:xfrm>
            <a:off x="1953200" y="1234375"/>
            <a:ext cx="5000300" cy="34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9"/>
          <p:cNvSpPr txBox="1"/>
          <p:nvPr/>
        </p:nvSpPr>
        <p:spPr>
          <a:xfrm>
            <a:off x="5807075" y="4780175"/>
            <a:ext cx="3336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Grounded: The making of The Last of Us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594475" y="276675"/>
            <a:ext cx="34164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653" name="Google Shape;653;p34"/>
          <p:cNvSpPr txBox="1">
            <a:spLocks noGrp="1"/>
          </p:cNvSpPr>
          <p:nvPr>
            <p:ph type="body" idx="1"/>
          </p:nvPr>
        </p:nvSpPr>
        <p:spPr>
          <a:xfrm>
            <a:off x="594475" y="1234425"/>
            <a:ext cx="37869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J. Alejandro Álvarez M.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654" name="Google Shape;654;p34"/>
          <p:cNvSpPr txBox="1"/>
          <p:nvPr/>
        </p:nvSpPr>
        <p:spPr>
          <a:xfrm>
            <a:off x="594475" y="1695925"/>
            <a:ext cx="38889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Ing. de Sistemas e Informática, Unal Med.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Software engineer,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Game Taco.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34"/>
          <p:cNvSpPr txBox="1"/>
          <p:nvPr/>
        </p:nvSpPr>
        <p:spPr>
          <a:xfrm>
            <a:off x="6213898" y="3258476"/>
            <a:ext cx="2159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alejoalvarez.me</a:t>
            </a:r>
            <a:endParaRPr sz="12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6" name="Google Shape;656;p34"/>
          <p:cNvGrpSpPr/>
          <p:nvPr/>
        </p:nvGrpSpPr>
        <p:grpSpPr>
          <a:xfrm>
            <a:off x="692032" y="2489577"/>
            <a:ext cx="2877336" cy="1765398"/>
            <a:chOff x="715975" y="2624399"/>
            <a:chExt cx="2472151" cy="1516796"/>
          </a:xfrm>
        </p:grpSpPr>
        <p:sp>
          <p:nvSpPr>
            <p:cNvPr id="657" name="Google Shape;657;p34"/>
            <p:cNvSpPr txBox="1"/>
            <p:nvPr/>
          </p:nvSpPr>
          <p:spPr>
            <a:xfrm>
              <a:off x="1353094" y="3932695"/>
              <a:ext cx="11979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5"/>
                </a:rPr>
                <a:t>Fate Arena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58" name="Google Shape;658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5975" y="2624399"/>
              <a:ext cx="2472151" cy="1361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9" name="Google Shape;659;p34"/>
          <p:cNvGrpSpPr/>
          <p:nvPr/>
        </p:nvGrpSpPr>
        <p:grpSpPr>
          <a:xfrm>
            <a:off x="2861514" y="3072152"/>
            <a:ext cx="2877316" cy="1808536"/>
            <a:chOff x="1248150" y="2771875"/>
            <a:chExt cx="3523101" cy="2214444"/>
          </a:xfrm>
        </p:grpSpPr>
        <p:pic>
          <p:nvPicPr>
            <p:cNvPr id="660" name="Google Shape;660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48150" y="2771875"/>
              <a:ext cx="3523101" cy="19878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1" name="Google Shape;661;p34"/>
            <p:cNvSpPr txBox="1"/>
            <p:nvPr/>
          </p:nvSpPr>
          <p:spPr>
            <a:xfrm>
              <a:off x="2156050" y="4687819"/>
              <a:ext cx="1707300" cy="2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8"/>
                </a:rPr>
                <a:t>Betrayal.io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2" name="Google Shape;662;p34"/>
          <p:cNvGrpSpPr/>
          <p:nvPr/>
        </p:nvGrpSpPr>
        <p:grpSpPr>
          <a:xfrm>
            <a:off x="6640099" y="1659719"/>
            <a:ext cx="1309987" cy="1457661"/>
            <a:chOff x="-56774050" y="1904075"/>
            <a:chExt cx="279625" cy="318225"/>
          </a:xfrm>
        </p:grpSpPr>
        <p:sp>
          <p:nvSpPr>
            <p:cNvPr id="663" name="Google Shape;663;p34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0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ANIMACIÓN</a:t>
            </a:r>
            <a:endParaRPr/>
          </a:p>
        </p:txBody>
      </p:sp>
      <p:sp>
        <p:nvSpPr>
          <p:cNvPr id="1101" name="Google Shape;1101;p70"/>
          <p:cNvSpPr txBox="1"/>
          <p:nvPr/>
        </p:nvSpPr>
        <p:spPr>
          <a:xfrm>
            <a:off x="5807075" y="4780175"/>
            <a:ext cx="3336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Grounded: The making of The Last of Us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2" name="Google Shape;110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425" y="1477600"/>
            <a:ext cx="5375149" cy="303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1"/>
          <p:cNvSpPr txBox="1">
            <a:spLocks noGrp="1"/>
          </p:cNvSpPr>
          <p:nvPr>
            <p:ph type="title"/>
          </p:nvPr>
        </p:nvSpPr>
        <p:spPr>
          <a:xfrm>
            <a:off x="3114700" y="956775"/>
            <a:ext cx="4361700" cy="8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PROGRAMACIÓN</a:t>
            </a:r>
            <a:endParaRPr sz="3000"/>
          </a:p>
        </p:txBody>
      </p:sp>
      <p:sp>
        <p:nvSpPr>
          <p:cNvPr id="1108" name="Google Shape;1108;p71"/>
          <p:cNvSpPr txBox="1">
            <a:spLocks noGrp="1"/>
          </p:cNvSpPr>
          <p:nvPr>
            <p:ph type="subTitle" idx="1"/>
          </p:nvPr>
        </p:nvSpPr>
        <p:spPr>
          <a:xfrm>
            <a:off x="3688300" y="2666043"/>
            <a:ext cx="32145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Celeste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Matt Makes Games</a:t>
            </a:r>
            <a:endParaRPr sz="1700"/>
          </a:p>
        </p:txBody>
      </p:sp>
      <p:pic>
        <p:nvPicPr>
          <p:cNvPr id="1109" name="Google Shape;11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614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2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PROGRAMACIÓN</a:t>
            </a:r>
            <a:endParaRPr/>
          </a:p>
        </p:txBody>
      </p:sp>
      <p:pic>
        <p:nvPicPr>
          <p:cNvPr id="1115" name="Google Shape;11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825" y="1373750"/>
            <a:ext cx="4016149" cy="194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2"/>
          <p:cNvPicPr preferRelativeResize="0"/>
          <p:nvPr/>
        </p:nvPicPr>
        <p:blipFill rotWithShape="1">
          <a:blip r:embed="rId4">
            <a:alphaModFix/>
          </a:blip>
          <a:srcRect l="9809" r="21972" b="39577"/>
          <a:stretch/>
        </p:blipFill>
        <p:spPr>
          <a:xfrm>
            <a:off x="4209100" y="2691550"/>
            <a:ext cx="3833675" cy="19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3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PROGRAMACIÓN</a:t>
            </a:r>
            <a:endParaRPr/>
          </a:p>
        </p:txBody>
      </p:sp>
      <p:pic>
        <p:nvPicPr>
          <p:cNvPr id="1122" name="Google Shape;1122;p73"/>
          <p:cNvPicPr preferRelativeResize="0"/>
          <p:nvPr/>
        </p:nvPicPr>
        <p:blipFill rotWithShape="1">
          <a:blip r:embed="rId3">
            <a:alphaModFix/>
          </a:blip>
          <a:srcRect l="17345" r="8083" b="15561"/>
          <a:stretch/>
        </p:blipFill>
        <p:spPr>
          <a:xfrm>
            <a:off x="503850" y="1317825"/>
            <a:ext cx="4128749" cy="26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825" y="2390050"/>
            <a:ext cx="4002225" cy="22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4"/>
          <p:cNvSpPr txBox="1">
            <a:spLocks noGrp="1"/>
          </p:cNvSpPr>
          <p:nvPr>
            <p:ph type="title"/>
          </p:nvPr>
        </p:nvSpPr>
        <p:spPr>
          <a:xfrm>
            <a:off x="2436925" y="722503"/>
            <a:ext cx="42423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</a:t>
            </a:r>
            <a:endParaRPr/>
          </a:p>
        </p:txBody>
      </p:sp>
      <p:sp>
        <p:nvSpPr>
          <p:cNvPr id="1129" name="Google Shape;1129;p74"/>
          <p:cNvSpPr txBox="1">
            <a:spLocks noGrp="1"/>
          </p:cNvSpPr>
          <p:nvPr>
            <p:ph type="title" idx="2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004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5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INDUSTRIA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35" name="Google Shape;1135;p75"/>
          <p:cNvSpPr txBox="1"/>
          <p:nvPr/>
        </p:nvSpPr>
        <p:spPr>
          <a:xfrm>
            <a:off x="1031550" y="4178603"/>
            <a:ext cx="7080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Edad de los gamers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75"/>
          <p:cNvSpPr/>
          <p:nvPr/>
        </p:nvSpPr>
        <p:spPr>
          <a:xfrm rot="8037502">
            <a:off x="3013001" y="2133188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75"/>
          <p:cNvSpPr/>
          <p:nvPr/>
        </p:nvSpPr>
        <p:spPr>
          <a:xfrm rot="8037502">
            <a:off x="3522473" y="3275755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75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Theesa 2020 Essential Facts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9" name="Google Shape;113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376" y="1365800"/>
            <a:ext cx="3337235" cy="2764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6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INDUSTRIA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45" name="Google Shape;1145;p76"/>
          <p:cNvSpPr txBox="1"/>
          <p:nvPr/>
        </p:nvSpPr>
        <p:spPr>
          <a:xfrm>
            <a:off x="3374400" y="1462721"/>
            <a:ext cx="23952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Gamers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6" name="Google Shape;1146;p76"/>
          <p:cNvGrpSpPr/>
          <p:nvPr/>
        </p:nvGrpSpPr>
        <p:grpSpPr>
          <a:xfrm>
            <a:off x="2970713" y="1871171"/>
            <a:ext cx="3230887" cy="402000"/>
            <a:chOff x="1599113" y="2299875"/>
            <a:chExt cx="3230887" cy="402000"/>
          </a:xfrm>
        </p:grpSpPr>
        <p:sp>
          <p:nvSpPr>
            <p:cNvPr id="1147" name="Google Shape;1147;p76"/>
            <p:cNvSpPr/>
            <p:nvPr/>
          </p:nvSpPr>
          <p:spPr>
            <a:xfrm>
              <a:off x="1599113" y="2303833"/>
              <a:ext cx="306686" cy="350371"/>
            </a:xfrm>
            <a:custGeom>
              <a:avLst/>
              <a:gdLst/>
              <a:ahLst/>
              <a:cxnLst/>
              <a:rect l="l" t="t" r="r" b="b"/>
              <a:pathLst>
                <a:path w="10397" h="11878" extrusionOk="0">
                  <a:moveTo>
                    <a:pt x="5135" y="725"/>
                  </a:moveTo>
                  <a:cubicBezTo>
                    <a:pt x="6868" y="725"/>
                    <a:pt x="8254" y="2142"/>
                    <a:pt x="8254" y="3844"/>
                  </a:cubicBezTo>
                  <a:lnTo>
                    <a:pt x="8254" y="5923"/>
                  </a:lnTo>
                  <a:cubicBezTo>
                    <a:pt x="8254" y="6112"/>
                    <a:pt x="8097" y="6270"/>
                    <a:pt x="7908" y="6270"/>
                  </a:cubicBezTo>
                  <a:lnTo>
                    <a:pt x="7498" y="6270"/>
                  </a:lnTo>
                  <a:cubicBezTo>
                    <a:pt x="7561" y="6144"/>
                    <a:pt x="7561" y="6049"/>
                    <a:pt x="7561" y="5923"/>
                  </a:cubicBezTo>
                  <a:lnTo>
                    <a:pt x="7561" y="3844"/>
                  </a:lnTo>
                  <a:cubicBezTo>
                    <a:pt x="7561" y="3623"/>
                    <a:pt x="7404" y="3466"/>
                    <a:pt x="7183" y="3466"/>
                  </a:cubicBezTo>
                  <a:lnTo>
                    <a:pt x="6490" y="3466"/>
                  </a:lnTo>
                  <a:cubicBezTo>
                    <a:pt x="5892" y="3466"/>
                    <a:pt x="5450" y="2993"/>
                    <a:pt x="5450" y="2458"/>
                  </a:cubicBezTo>
                  <a:lnTo>
                    <a:pt x="5450" y="1733"/>
                  </a:lnTo>
                  <a:cubicBezTo>
                    <a:pt x="5450" y="1544"/>
                    <a:pt x="5293" y="1386"/>
                    <a:pt x="5104" y="1386"/>
                  </a:cubicBezTo>
                  <a:cubicBezTo>
                    <a:pt x="4915" y="1386"/>
                    <a:pt x="4757" y="1544"/>
                    <a:pt x="4757" y="1733"/>
                  </a:cubicBezTo>
                  <a:lnTo>
                    <a:pt x="4757" y="2458"/>
                  </a:lnTo>
                  <a:cubicBezTo>
                    <a:pt x="4757" y="3056"/>
                    <a:pt x="4285" y="3466"/>
                    <a:pt x="3718" y="3466"/>
                  </a:cubicBezTo>
                  <a:lnTo>
                    <a:pt x="3088" y="3466"/>
                  </a:lnTo>
                  <a:cubicBezTo>
                    <a:pt x="2899" y="3466"/>
                    <a:pt x="2741" y="3623"/>
                    <a:pt x="2741" y="3844"/>
                  </a:cubicBezTo>
                  <a:lnTo>
                    <a:pt x="2741" y="5923"/>
                  </a:lnTo>
                  <a:cubicBezTo>
                    <a:pt x="2741" y="6049"/>
                    <a:pt x="2741" y="6144"/>
                    <a:pt x="2773" y="6270"/>
                  </a:cubicBezTo>
                  <a:lnTo>
                    <a:pt x="2395" y="6270"/>
                  </a:lnTo>
                  <a:cubicBezTo>
                    <a:pt x="2205" y="6270"/>
                    <a:pt x="2048" y="6112"/>
                    <a:pt x="2048" y="5923"/>
                  </a:cubicBezTo>
                  <a:lnTo>
                    <a:pt x="2048" y="3844"/>
                  </a:lnTo>
                  <a:cubicBezTo>
                    <a:pt x="2048" y="2111"/>
                    <a:pt x="3466" y="725"/>
                    <a:pt x="5135" y="725"/>
                  </a:cubicBezTo>
                  <a:close/>
                  <a:moveTo>
                    <a:pt x="5230" y="3466"/>
                  </a:moveTo>
                  <a:cubicBezTo>
                    <a:pt x="5545" y="3907"/>
                    <a:pt x="6049" y="4190"/>
                    <a:pt x="6585" y="4190"/>
                  </a:cubicBezTo>
                  <a:lnTo>
                    <a:pt x="6963" y="4190"/>
                  </a:lnTo>
                  <a:lnTo>
                    <a:pt x="6963" y="5955"/>
                  </a:lnTo>
                  <a:lnTo>
                    <a:pt x="6931" y="5955"/>
                  </a:lnTo>
                  <a:cubicBezTo>
                    <a:pt x="6931" y="6553"/>
                    <a:pt x="6459" y="6994"/>
                    <a:pt x="5892" y="6994"/>
                  </a:cubicBezTo>
                  <a:lnTo>
                    <a:pt x="4505" y="6994"/>
                  </a:lnTo>
                  <a:cubicBezTo>
                    <a:pt x="3938" y="6994"/>
                    <a:pt x="3497" y="6522"/>
                    <a:pt x="3497" y="5955"/>
                  </a:cubicBezTo>
                  <a:lnTo>
                    <a:pt x="3497" y="4190"/>
                  </a:lnTo>
                  <a:lnTo>
                    <a:pt x="3844" y="4190"/>
                  </a:lnTo>
                  <a:cubicBezTo>
                    <a:pt x="4379" y="4190"/>
                    <a:pt x="4915" y="3907"/>
                    <a:pt x="5230" y="3466"/>
                  </a:cubicBezTo>
                  <a:close/>
                  <a:moveTo>
                    <a:pt x="6301" y="7624"/>
                  </a:moveTo>
                  <a:cubicBezTo>
                    <a:pt x="6396" y="8034"/>
                    <a:pt x="6805" y="8349"/>
                    <a:pt x="7278" y="8349"/>
                  </a:cubicBezTo>
                  <a:lnTo>
                    <a:pt x="7624" y="8349"/>
                  </a:lnTo>
                  <a:lnTo>
                    <a:pt x="7624" y="9200"/>
                  </a:lnTo>
                  <a:cubicBezTo>
                    <a:pt x="6852" y="9546"/>
                    <a:pt x="6025" y="9719"/>
                    <a:pt x="5198" y="9719"/>
                  </a:cubicBezTo>
                  <a:cubicBezTo>
                    <a:pt x="4371" y="9719"/>
                    <a:pt x="3544" y="9546"/>
                    <a:pt x="2773" y="9200"/>
                  </a:cubicBezTo>
                  <a:lnTo>
                    <a:pt x="2773" y="8349"/>
                  </a:lnTo>
                  <a:lnTo>
                    <a:pt x="3119" y="8349"/>
                  </a:lnTo>
                  <a:cubicBezTo>
                    <a:pt x="3560" y="8349"/>
                    <a:pt x="3970" y="8034"/>
                    <a:pt x="4127" y="7624"/>
                  </a:cubicBezTo>
                  <a:cubicBezTo>
                    <a:pt x="4253" y="7656"/>
                    <a:pt x="4411" y="7656"/>
                    <a:pt x="4505" y="7656"/>
                  </a:cubicBezTo>
                  <a:lnTo>
                    <a:pt x="5892" y="7656"/>
                  </a:lnTo>
                  <a:cubicBezTo>
                    <a:pt x="6018" y="7656"/>
                    <a:pt x="6175" y="7656"/>
                    <a:pt x="6301" y="7624"/>
                  </a:cubicBezTo>
                  <a:close/>
                  <a:moveTo>
                    <a:pt x="2079" y="8349"/>
                  </a:moveTo>
                  <a:lnTo>
                    <a:pt x="2079" y="11153"/>
                  </a:lnTo>
                  <a:lnTo>
                    <a:pt x="693" y="11153"/>
                  </a:lnTo>
                  <a:lnTo>
                    <a:pt x="693" y="9389"/>
                  </a:lnTo>
                  <a:cubicBezTo>
                    <a:pt x="693" y="8790"/>
                    <a:pt x="1166" y="8349"/>
                    <a:pt x="1733" y="8349"/>
                  </a:cubicBezTo>
                  <a:close/>
                  <a:moveTo>
                    <a:pt x="7656" y="9924"/>
                  </a:moveTo>
                  <a:lnTo>
                    <a:pt x="7656" y="11153"/>
                  </a:lnTo>
                  <a:lnTo>
                    <a:pt x="2773" y="11153"/>
                  </a:lnTo>
                  <a:lnTo>
                    <a:pt x="2773" y="9924"/>
                  </a:lnTo>
                  <a:cubicBezTo>
                    <a:pt x="3560" y="10239"/>
                    <a:pt x="4411" y="10397"/>
                    <a:pt x="5230" y="10397"/>
                  </a:cubicBezTo>
                  <a:cubicBezTo>
                    <a:pt x="6049" y="10397"/>
                    <a:pt x="6868" y="10239"/>
                    <a:pt x="7656" y="9924"/>
                  </a:cubicBezTo>
                  <a:close/>
                  <a:moveTo>
                    <a:pt x="8664" y="8349"/>
                  </a:moveTo>
                  <a:cubicBezTo>
                    <a:pt x="9231" y="8349"/>
                    <a:pt x="9672" y="8821"/>
                    <a:pt x="9672" y="9389"/>
                  </a:cubicBezTo>
                  <a:lnTo>
                    <a:pt x="9672" y="11153"/>
                  </a:lnTo>
                  <a:lnTo>
                    <a:pt x="8286" y="11153"/>
                  </a:lnTo>
                  <a:lnTo>
                    <a:pt x="8286" y="8349"/>
                  </a:lnTo>
                  <a:close/>
                  <a:moveTo>
                    <a:pt x="5198" y="0"/>
                  </a:moveTo>
                  <a:cubicBezTo>
                    <a:pt x="3088" y="0"/>
                    <a:pt x="1355" y="1701"/>
                    <a:pt x="1355" y="3844"/>
                  </a:cubicBezTo>
                  <a:lnTo>
                    <a:pt x="1355" y="5923"/>
                  </a:lnTo>
                  <a:cubicBezTo>
                    <a:pt x="1355" y="6522"/>
                    <a:pt x="1827" y="6931"/>
                    <a:pt x="2395" y="6931"/>
                  </a:cubicBezTo>
                  <a:lnTo>
                    <a:pt x="3088" y="6931"/>
                  </a:lnTo>
                  <a:cubicBezTo>
                    <a:pt x="3182" y="7057"/>
                    <a:pt x="3308" y="7183"/>
                    <a:pt x="3466" y="7309"/>
                  </a:cubicBezTo>
                  <a:cubicBezTo>
                    <a:pt x="3466" y="7530"/>
                    <a:pt x="3308" y="7687"/>
                    <a:pt x="3088" y="7687"/>
                  </a:cubicBezTo>
                  <a:lnTo>
                    <a:pt x="1733" y="7687"/>
                  </a:lnTo>
                  <a:cubicBezTo>
                    <a:pt x="788" y="7687"/>
                    <a:pt x="0" y="8475"/>
                    <a:pt x="0" y="9420"/>
                  </a:cubicBezTo>
                  <a:lnTo>
                    <a:pt x="0" y="11499"/>
                  </a:lnTo>
                  <a:cubicBezTo>
                    <a:pt x="0" y="11720"/>
                    <a:pt x="158" y="11877"/>
                    <a:pt x="347" y="11877"/>
                  </a:cubicBezTo>
                  <a:lnTo>
                    <a:pt x="10019" y="11877"/>
                  </a:lnTo>
                  <a:cubicBezTo>
                    <a:pt x="10239" y="11877"/>
                    <a:pt x="10397" y="11720"/>
                    <a:pt x="10397" y="11499"/>
                  </a:cubicBezTo>
                  <a:lnTo>
                    <a:pt x="10397" y="9420"/>
                  </a:lnTo>
                  <a:cubicBezTo>
                    <a:pt x="10397" y="8475"/>
                    <a:pt x="9609" y="7687"/>
                    <a:pt x="8664" y="7687"/>
                  </a:cubicBezTo>
                  <a:lnTo>
                    <a:pt x="7278" y="7687"/>
                  </a:lnTo>
                  <a:cubicBezTo>
                    <a:pt x="7089" y="7687"/>
                    <a:pt x="6931" y="7530"/>
                    <a:pt x="6931" y="7341"/>
                  </a:cubicBezTo>
                  <a:cubicBezTo>
                    <a:pt x="7026" y="7246"/>
                    <a:pt x="7152" y="7152"/>
                    <a:pt x="7278" y="6994"/>
                  </a:cubicBezTo>
                  <a:lnTo>
                    <a:pt x="7971" y="6994"/>
                  </a:lnTo>
                  <a:cubicBezTo>
                    <a:pt x="8569" y="6994"/>
                    <a:pt x="9011" y="6522"/>
                    <a:pt x="9011" y="5955"/>
                  </a:cubicBezTo>
                  <a:lnTo>
                    <a:pt x="9011" y="3844"/>
                  </a:lnTo>
                  <a:cubicBezTo>
                    <a:pt x="9011" y="1733"/>
                    <a:pt x="7309" y="0"/>
                    <a:pt x="5198" y="0"/>
                  </a:cubicBezTo>
                  <a:close/>
                </a:path>
              </a:pathLst>
            </a:custGeom>
            <a:solidFill>
              <a:srgbClr val="FB7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6"/>
            <p:cNvSpPr txBox="1"/>
            <p:nvPr/>
          </p:nvSpPr>
          <p:spPr>
            <a:xfrm>
              <a:off x="4069800" y="2299875"/>
              <a:ext cx="7602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8985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Krona One"/>
                  <a:ea typeface="Krona One"/>
                  <a:cs typeface="Krona One"/>
                  <a:sym typeface="Krona One"/>
                </a:rPr>
                <a:t>41%</a:t>
              </a:r>
              <a:endPara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grpSp>
          <p:nvGrpSpPr>
            <p:cNvPr id="1149" name="Google Shape;1149;p76"/>
            <p:cNvGrpSpPr/>
            <p:nvPr/>
          </p:nvGrpSpPr>
          <p:grpSpPr>
            <a:xfrm>
              <a:off x="2046135" y="2349205"/>
              <a:ext cx="1446134" cy="298297"/>
              <a:chOff x="2046135" y="2349205"/>
              <a:chExt cx="1446134" cy="298297"/>
            </a:xfrm>
          </p:grpSpPr>
          <p:sp>
            <p:nvSpPr>
              <p:cNvPr id="1150" name="Google Shape;1150;p76"/>
              <p:cNvSpPr/>
              <p:nvPr/>
            </p:nvSpPr>
            <p:spPr>
              <a:xfrm rot="10800000">
                <a:off x="3205418" y="2349205"/>
                <a:ext cx="286851" cy="287322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7311" extrusionOk="0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096E7"/>
                  </a:gs>
                  <a:gs pos="100000">
                    <a:srgbClr val="D92B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1" name="Google Shape;1151;p76"/>
              <p:cNvGrpSpPr/>
              <p:nvPr/>
            </p:nvGrpSpPr>
            <p:grpSpPr>
              <a:xfrm>
                <a:off x="2046135" y="2357218"/>
                <a:ext cx="1065424" cy="290285"/>
                <a:chOff x="2046135" y="2357218"/>
                <a:chExt cx="1065424" cy="290285"/>
              </a:xfrm>
            </p:grpSpPr>
            <p:grpSp>
              <p:nvGrpSpPr>
                <p:cNvPr id="1152" name="Google Shape;1152;p76"/>
                <p:cNvGrpSpPr/>
                <p:nvPr/>
              </p:nvGrpSpPr>
              <p:grpSpPr>
                <a:xfrm>
                  <a:off x="2046135" y="2360180"/>
                  <a:ext cx="671161" cy="287322"/>
                  <a:chOff x="1574372" y="1827243"/>
                  <a:chExt cx="671161" cy="287322"/>
                </a:xfrm>
              </p:grpSpPr>
              <p:sp>
                <p:nvSpPr>
                  <p:cNvPr id="1153" name="Google Shape;1153;p76"/>
                  <p:cNvSpPr/>
                  <p:nvPr/>
                </p:nvSpPr>
                <p:spPr>
                  <a:xfrm rot="10800000">
                    <a:off x="1958683" y="1827243"/>
                    <a:ext cx="286851" cy="287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9" h="7311" extrusionOk="0">
                        <a:moveTo>
                          <a:pt x="3655" y="0"/>
                        </a:moveTo>
                        <a:lnTo>
                          <a:pt x="0" y="3655"/>
                        </a:lnTo>
                        <a:lnTo>
                          <a:pt x="3655" y="7311"/>
                        </a:lnTo>
                        <a:lnTo>
                          <a:pt x="7299" y="3655"/>
                        </a:lnTo>
                        <a:lnTo>
                          <a:pt x="365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096E7"/>
                      </a:gs>
                      <a:gs pos="100000">
                        <a:srgbClr val="D92BC7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76"/>
                  <p:cNvSpPr/>
                  <p:nvPr/>
                </p:nvSpPr>
                <p:spPr>
                  <a:xfrm rot="10800000">
                    <a:off x="1574372" y="1827243"/>
                    <a:ext cx="286851" cy="287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9" h="7311" extrusionOk="0">
                        <a:moveTo>
                          <a:pt x="3655" y="0"/>
                        </a:moveTo>
                        <a:lnTo>
                          <a:pt x="0" y="3655"/>
                        </a:lnTo>
                        <a:lnTo>
                          <a:pt x="3655" y="7311"/>
                        </a:lnTo>
                        <a:lnTo>
                          <a:pt x="7299" y="3655"/>
                        </a:lnTo>
                        <a:lnTo>
                          <a:pt x="365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096E7"/>
                      </a:gs>
                      <a:gs pos="100000">
                        <a:srgbClr val="D92BC7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5" name="Google Shape;1155;p76"/>
                <p:cNvSpPr/>
                <p:nvPr/>
              </p:nvSpPr>
              <p:spPr>
                <a:xfrm rot="10800000">
                  <a:off x="2824708" y="2357218"/>
                  <a:ext cx="286851" cy="28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9" h="7311" extrusionOk="0">
                      <a:moveTo>
                        <a:pt x="3655" y="0"/>
                      </a:moveTo>
                      <a:lnTo>
                        <a:pt x="0" y="3655"/>
                      </a:lnTo>
                      <a:lnTo>
                        <a:pt x="3655" y="7311"/>
                      </a:lnTo>
                      <a:lnTo>
                        <a:pt x="7299" y="3655"/>
                      </a:lnTo>
                      <a:lnTo>
                        <a:pt x="365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096E7"/>
                    </a:gs>
                    <a:gs pos="100000">
                      <a:srgbClr val="D92BC7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56" name="Google Shape;1156;p76"/>
          <p:cNvGrpSpPr/>
          <p:nvPr/>
        </p:nvGrpSpPr>
        <p:grpSpPr>
          <a:xfrm>
            <a:off x="2970717" y="2338896"/>
            <a:ext cx="3230883" cy="402000"/>
            <a:chOff x="1599117" y="1777000"/>
            <a:chExt cx="3230883" cy="402000"/>
          </a:xfrm>
        </p:grpSpPr>
        <p:grpSp>
          <p:nvGrpSpPr>
            <p:cNvPr id="1157" name="Google Shape;1157;p76"/>
            <p:cNvGrpSpPr/>
            <p:nvPr/>
          </p:nvGrpSpPr>
          <p:grpSpPr>
            <a:xfrm>
              <a:off x="1599117" y="1803266"/>
              <a:ext cx="306686" cy="349457"/>
              <a:chOff x="5794025" y="2673575"/>
              <a:chExt cx="259925" cy="296175"/>
            </a:xfrm>
          </p:grpSpPr>
          <p:sp>
            <p:nvSpPr>
              <p:cNvPr id="1158" name="Google Shape;1158;p76"/>
              <p:cNvSpPr/>
              <p:nvPr/>
            </p:nvSpPr>
            <p:spPr>
              <a:xfrm>
                <a:off x="5794025" y="2673575"/>
                <a:ext cx="259925" cy="296175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11847" extrusionOk="0">
                    <a:moveTo>
                      <a:pt x="5860" y="694"/>
                    </a:moveTo>
                    <a:cubicBezTo>
                      <a:pt x="7089" y="694"/>
                      <a:pt x="8097" y="1639"/>
                      <a:pt x="8254" y="2805"/>
                    </a:cubicBezTo>
                    <a:cubicBezTo>
                      <a:pt x="8160" y="2773"/>
                      <a:pt x="8065" y="2773"/>
                      <a:pt x="7939" y="2773"/>
                    </a:cubicBezTo>
                    <a:lnTo>
                      <a:pt x="7561" y="2773"/>
                    </a:lnTo>
                    <a:cubicBezTo>
                      <a:pt x="7404" y="1985"/>
                      <a:pt x="6679" y="1387"/>
                      <a:pt x="5860" y="1387"/>
                    </a:cubicBezTo>
                    <a:lnTo>
                      <a:pt x="4474" y="1387"/>
                    </a:lnTo>
                    <a:cubicBezTo>
                      <a:pt x="3655" y="1387"/>
                      <a:pt x="2930" y="1985"/>
                      <a:pt x="2804" y="2773"/>
                    </a:cubicBezTo>
                    <a:lnTo>
                      <a:pt x="2394" y="2773"/>
                    </a:lnTo>
                    <a:cubicBezTo>
                      <a:pt x="2268" y="2773"/>
                      <a:pt x="2142" y="2773"/>
                      <a:pt x="2079" y="2805"/>
                    </a:cubicBezTo>
                    <a:cubicBezTo>
                      <a:pt x="2237" y="1639"/>
                      <a:pt x="3277" y="694"/>
                      <a:pt x="4474" y="694"/>
                    </a:cubicBezTo>
                    <a:close/>
                    <a:moveTo>
                      <a:pt x="6206" y="2143"/>
                    </a:moveTo>
                    <a:cubicBezTo>
                      <a:pt x="6616" y="2300"/>
                      <a:pt x="6931" y="2647"/>
                      <a:pt x="6931" y="3120"/>
                    </a:cubicBezTo>
                    <a:lnTo>
                      <a:pt x="6931" y="3403"/>
                    </a:lnTo>
                    <a:cubicBezTo>
                      <a:pt x="6522" y="3246"/>
                      <a:pt x="6206" y="2899"/>
                      <a:pt x="6206" y="2427"/>
                    </a:cubicBezTo>
                    <a:lnTo>
                      <a:pt x="6206" y="2143"/>
                    </a:lnTo>
                    <a:close/>
                    <a:moveTo>
                      <a:pt x="5513" y="2080"/>
                    </a:moveTo>
                    <a:lnTo>
                      <a:pt x="5513" y="2427"/>
                    </a:lnTo>
                    <a:cubicBezTo>
                      <a:pt x="5513" y="3025"/>
                      <a:pt x="5041" y="3435"/>
                      <a:pt x="4474" y="3435"/>
                    </a:cubicBezTo>
                    <a:lnTo>
                      <a:pt x="3466" y="3435"/>
                    </a:lnTo>
                    <a:lnTo>
                      <a:pt x="3466" y="3088"/>
                    </a:lnTo>
                    <a:cubicBezTo>
                      <a:pt x="3466" y="2490"/>
                      <a:pt x="3938" y="2080"/>
                      <a:pt x="4474" y="2080"/>
                    </a:cubicBezTo>
                    <a:close/>
                    <a:moveTo>
                      <a:pt x="2741" y="3435"/>
                    </a:moveTo>
                    <a:lnTo>
                      <a:pt x="2741" y="5451"/>
                    </a:lnTo>
                    <a:cubicBezTo>
                      <a:pt x="2363" y="5293"/>
                      <a:pt x="2048" y="4947"/>
                      <a:pt x="2048" y="4474"/>
                    </a:cubicBezTo>
                    <a:lnTo>
                      <a:pt x="2048" y="3813"/>
                    </a:lnTo>
                    <a:cubicBezTo>
                      <a:pt x="2048" y="3592"/>
                      <a:pt x="2205" y="3435"/>
                      <a:pt x="2394" y="3435"/>
                    </a:cubicBezTo>
                    <a:close/>
                    <a:moveTo>
                      <a:pt x="7939" y="3498"/>
                    </a:moveTo>
                    <a:cubicBezTo>
                      <a:pt x="8160" y="3498"/>
                      <a:pt x="8317" y="3655"/>
                      <a:pt x="8317" y="3844"/>
                    </a:cubicBezTo>
                    <a:lnTo>
                      <a:pt x="8317" y="4506"/>
                    </a:lnTo>
                    <a:cubicBezTo>
                      <a:pt x="8317" y="4947"/>
                      <a:pt x="8034" y="5325"/>
                      <a:pt x="7593" y="5482"/>
                    </a:cubicBezTo>
                    <a:lnTo>
                      <a:pt x="7593" y="3498"/>
                    </a:lnTo>
                    <a:close/>
                    <a:moveTo>
                      <a:pt x="5891" y="3435"/>
                    </a:moveTo>
                    <a:cubicBezTo>
                      <a:pt x="6143" y="3750"/>
                      <a:pt x="6522" y="4033"/>
                      <a:pt x="6931" y="4128"/>
                    </a:cubicBezTo>
                    <a:lnTo>
                      <a:pt x="6931" y="5892"/>
                    </a:lnTo>
                    <a:cubicBezTo>
                      <a:pt x="6931" y="6491"/>
                      <a:pt x="6459" y="6900"/>
                      <a:pt x="5891" y="6900"/>
                    </a:cubicBezTo>
                    <a:lnTo>
                      <a:pt x="4505" y="6900"/>
                    </a:lnTo>
                    <a:cubicBezTo>
                      <a:pt x="3938" y="6900"/>
                      <a:pt x="3497" y="6428"/>
                      <a:pt x="3497" y="5892"/>
                    </a:cubicBezTo>
                    <a:lnTo>
                      <a:pt x="3497" y="4159"/>
                    </a:lnTo>
                    <a:lnTo>
                      <a:pt x="4505" y="4159"/>
                    </a:lnTo>
                    <a:cubicBezTo>
                      <a:pt x="5072" y="4159"/>
                      <a:pt x="5576" y="3876"/>
                      <a:pt x="5891" y="3435"/>
                    </a:cubicBezTo>
                    <a:close/>
                    <a:moveTo>
                      <a:pt x="6238" y="7593"/>
                    </a:moveTo>
                    <a:cubicBezTo>
                      <a:pt x="6333" y="7782"/>
                      <a:pt x="6459" y="7971"/>
                      <a:pt x="6616" y="8097"/>
                    </a:cubicBezTo>
                    <a:lnTo>
                      <a:pt x="5198" y="9547"/>
                    </a:lnTo>
                    <a:lnTo>
                      <a:pt x="3718" y="8097"/>
                    </a:lnTo>
                    <a:cubicBezTo>
                      <a:pt x="3875" y="7971"/>
                      <a:pt x="4033" y="7782"/>
                      <a:pt x="4096" y="7593"/>
                    </a:cubicBezTo>
                    <a:cubicBezTo>
                      <a:pt x="4190" y="7625"/>
                      <a:pt x="4379" y="7625"/>
                      <a:pt x="4474" y="7625"/>
                    </a:cubicBezTo>
                    <a:lnTo>
                      <a:pt x="5860" y="7625"/>
                    </a:lnTo>
                    <a:cubicBezTo>
                      <a:pt x="5986" y="7625"/>
                      <a:pt x="6143" y="7625"/>
                      <a:pt x="6238" y="7593"/>
                    </a:cubicBezTo>
                    <a:close/>
                    <a:moveTo>
                      <a:pt x="2961" y="8318"/>
                    </a:moveTo>
                    <a:lnTo>
                      <a:pt x="4852" y="10177"/>
                    </a:lnTo>
                    <a:lnTo>
                      <a:pt x="4852" y="11122"/>
                    </a:lnTo>
                    <a:lnTo>
                      <a:pt x="662" y="11122"/>
                    </a:lnTo>
                    <a:lnTo>
                      <a:pt x="662" y="9358"/>
                    </a:lnTo>
                    <a:cubicBezTo>
                      <a:pt x="662" y="8759"/>
                      <a:pt x="1134" y="8318"/>
                      <a:pt x="1701" y="8318"/>
                    </a:cubicBezTo>
                    <a:close/>
                    <a:moveTo>
                      <a:pt x="8664" y="8318"/>
                    </a:moveTo>
                    <a:cubicBezTo>
                      <a:pt x="9262" y="8318"/>
                      <a:pt x="9672" y="8790"/>
                      <a:pt x="9672" y="9358"/>
                    </a:cubicBezTo>
                    <a:lnTo>
                      <a:pt x="9672" y="11122"/>
                    </a:lnTo>
                    <a:lnTo>
                      <a:pt x="5513" y="11122"/>
                    </a:lnTo>
                    <a:lnTo>
                      <a:pt x="5513" y="10177"/>
                    </a:lnTo>
                    <a:lnTo>
                      <a:pt x="7404" y="8318"/>
                    </a:lnTo>
                    <a:close/>
                    <a:moveTo>
                      <a:pt x="4537" y="1"/>
                    </a:moveTo>
                    <a:cubicBezTo>
                      <a:pt x="2804" y="1"/>
                      <a:pt x="1418" y="1418"/>
                      <a:pt x="1418" y="3120"/>
                    </a:cubicBezTo>
                    <a:lnTo>
                      <a:pt x="1418" y="4506"/>
                    </a:lnTo>
                    <a:cubicBezTo>
                      <a:pt x="1418" y="5356"/>
                      <a:pt x="2048" y="6050"/>
                      <a:pt x="2835" y="6207"/>
                    </a:cubicBezTo>
                    <a:cubicBezTo>
                      <a:pt x="2898" y="6648"/>
                      <a:pt x="3151" y="7026"/>
                      <a:pt x="3497" y="7278"/>
                    </a:cubicBezTo>
                    <a:cubicBezTo>
                      <a:pt x="3466" y="7467"/>
                      <a:pt x="3308" y="7625"/>
                      <a:pt x="3119" y="7625"/>
                    </a:cubicBezTo>
                    <a:lnTo>
                      <a:pt x="1733" y="7625"/>
                    </a:lnTo>
                    <a:cubicBezTo>
                      <a:pt x="788" y="7625"/>
                      <a:pt x="0" y="8412"/>
                      <a:pt x="0" y="9358"/>
                    </a:cubicBezTo>
                    <a:lnTo>
                      <a:pt x="0" y="11468"/>
                    </a:lnTo>
                    <a:cubicBezTo>
                      <a:pt x="0" y="11689"/>
                      <a:pt x="158" y="11846"/>
                      <a:pt x="347" y="11846"/>
                    </a:cubicBezTo>
                    <a:lnTo>
                      <a:pt x="10050" y="11846"/>
                    </a:lnTo>
                    <a:cubicBezTo>
                      <a:pt x="10239" y="11846"/>
                      <a:pt x="10397" y="11689"/>
                      <a:pt x="10397" y="11468"/>
                    </a:cubicBezTo>
                    <a:lnTo>
                      <a:pt x="10397" y="9358"/>
                    </a:lnTo>
                    <a:cubicBezTo>
                      <a:pt x="10397" y="8412"/>
                      <a:pt x="9609" y="7625"/>
                      <a:pt x="8664" y="7625"/>
                    </a:cubicBezTo>
                    <a:lnTo>
                      <a:pt x="7278" y="7625"/>
                    </a:lnTo>
                    <a:cubicBezTo>
                      <a:pt x="7089" y="7625"/>
                      <a:pt x="6931" y="7467"/>
                      <a:pt x="6931" y="7278"/>
                    </a:cubicBezTo>
                    <a:cubicBezTo>
                      <a:pt x="7278" y="7026"/>
                      <a:pt x="7530" y="6648"/>
                      <a:pt x="7593" y="6207"/>
                    </a:cubicBezTo>
                    <a:cubicBezTo>
                      <a:pt x="8380" y="6050"/>
                      <a:pt x="9010" y="5325"/>
                      <a:pt x="9010" y="4506"/>
                    </a:cubicBezTo>
                    <a:lnTo>
                      <a:pt x="9010" y="3120"/>
                    </a:lnTo>
                    <a:cubicBezTo>
                      <a:pt x="9010" y="1387"/>
                      <a:pt x="7593" y="1"/>
                      <a:pt x="5891" y="1"/>
                    </a:cubicBezTo>
                    <a:close/>
                  </a:path>
                </a:pathLst>
              </a:custGeom>
              <a:solidFill>
                <a:srgbClr val="FB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76"/>
              <p:cNvSpPr/>
              <p:nvPr/>
            </p:nvSpPr>
            <p:spPr>
              <a:xfrm>
                <a:off x="5967300" y="2915375"/>
                <a:ext cx="354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lnTo>
                      <a:pt x="1040" y="694"/>
                    </a:lnTo>
                    <a:cubicBezTo>
                      <a:pt x="1260" y="694"/>
                      <a:pt x="1418" y="536"/>
                      <a:pt x="1418" y="347"/>
                    </a:cubicBezTo>
                    <a:cubicBezTo>
                      <a:pt x="1418" y="158"/>
                      <a:pt x="1260" y="1"/>
                      <a:pt x="1040" y="1"/>
                    </a:cubicBezTo>
                    <a:close/>
                  </a:path>
                </a:pathLst>
              </a:custGeom>
              <a:solidFill>
                <a:srgbClr val="FB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0" name="Google Shape;1160;p76"/>
            <p:cNvGrpSpPr/>
            <p:nvPr/>
          </p:nvGrpSpPr>
          <p:grpSpPr>
            <a:xfrm>
              <a:off x="2046135" y="1832843"/>
              <a:ext cx="1844007" cy="290310"/>
              <a:chOff x="2046135" y="1832843"/>
              <a:chExt cx="1844007" cy="290310"/>
            </a:xfrm>
          </p:grpSpPr>
          <p:grpSp>
            <p:nvGrpSpPr>
              <p:cNvPr id="1161" name="Google Shape;1161;p76"/>
              <p:cNvGrpSpPr/>
              <p:nvPr/>
            </p:nvGrpSpPr>
            <p:grpSpPr>
              <a:xfrm>
                <a:off x="2046135" y="1835830"/>
                <a:ext cx="1439782" cy="287322"/>
                <a:chOff x="950347" y="1173943"/>
                <a:chExt cx="1439782" cy="287322"/>
              </a:xfrm>
            </p:grpSpPr>
            <p:sp>
              <p:nvSpPr>
                <p:cNvPr id="1162" name="Google Shape;1162;p76"/>
                <p:cNvSpPr/>
                <p:nvPr/>
              </p:nvSpPr>
              <p:spPr>
                <a:xfrm rot="10800000">
                  <a:off x="2103279" y="1173943"/>
                  <a:ext cx="286851" cy="28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9" h="7311" extrusionOk="0">
                      <a:moveTo>
                        <a:pt x="3655" y="0"/>
                      </a:moveTo>
                      <a:lnTo>
                        <a:pt x="0" y="3655"/>
                      </a:lnTo>
                      <a:lnTo>
                        <a:pt x="3655" y="7311"/>
                      </a:lnTo>
                      <a:lnTo>
                        <a:pt x="7299" y="3655"/>
                      </a:lnTo>
                      <a:lnTo>
                        <a:pt x="365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B7843"/>
                    </a:gs>
                    <a:gs pos="100000">
                      <a:srgbClr val="E85CDB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76"/>
                <p:cNvSpPr/>
                <p:nvPr/>
              </p:nvSpPr>
              <p:spPr>
                <a:xfrm rot="10800000">
                  <a:off x="1718968" y="1173943"/>
                  <a:ext cx="286851" cy="28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9" h="7311" extrusionOk="0">
                      <a:moveTo>
                        <a:pt x="3655" y="0"/>
                      </a:moveTo>
                      <a:lnTo>
                        <a:pt x="0" y="3655"/>
                      </a:lnTo>
                      <a:lnTo>
                        <a:pt x="3655" y="7311"/>
                      </a:lnTo>
                      <a:lnTo>
                        <a:pt x="7299" y="3655"/>
                      </a:lnTo>
                      <a:lnTo>
                        <a:pt x="365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B7843"/>
                    </a:gs>
                    <a:gs pos="100000">
                      <a:srgbClr val="E85CDB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76"/>
                <p:cNvSpPr/>
                <p:nvPr/>
              </p:nvSpPr>
              <p:spPr>
                <a:xfrm rot="10800000">
                  <a:off x="1334658" y="1173943"/>
                  <a:ext cx="286851" cy="28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9" h="7311" extrusionOk="0">
                      <a:moveTo>
                        <a:pt x="3655" y="0"/>
                      </a:moveTo>
                      <a:lnTo>
                        <a:pt x="0" y="3655"/>
                      </a:lnTo>
                      <a:lnTo>
                        <a:pt x="3655" y="7311"/>
                      </a:lnTo>
                      <a:lnTo>
                        <a:pt x="7299" y="3655"/>
                      </a:lnTo>
                      <a:lnTo>
                        <a:pt x="365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B7843"/>
                    </a:gs>
                    <a:gs pos="100000">
                      <a:srgbClr val="E85CDB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76"/>
                <p:cNvSpPr/>
                <p:nvPr/>
              </p:nvSpPr>
              <p:spPr>
                <a:xfrm rot="10800000">
                  <a:off x="950347" y="1173943"/>
                  <a:ext cx="286851" cy="28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9" h="7311" extrusionOk="0">
                      <a:moveTo>
                        <a:pt x="3655" y="0"/>
                      </a:moveTo>
                      <a:lnTo>
                        <a:pt x="0" y="3655"/>
                      </a:lnTo>
                      <a:lnTo>
                        <a:pt x="3655" y="7311"/>
                      </a:lnTo>
                      <a:lnTo>
                        <a:pt x="7299" y="3655"/>
                      </a:lnTo>
                      <a:lnTo>
                        <a:pt x="365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B7843"/>
                    </a:gs>
                    <a:gs pos="100000">
                      <a:srgbClr val="E85CDB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6" name="Google Shape;1166;p76"/>
              <p:cNvSpPr/>
              <p:nvPr/>
            </p:nvSpPr>
            <p:spPr>
              <a:xfrm rot="10800000">
                <a:off x="3603291" y="1832843"/>
                <a:ext cx="286851" cy="287322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7311" extrusionOk="0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B7843"/>
                  </a:gs>
                  <a:gs pos="100000">
                    <a:srgbClr val="E85CDB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7" name="Google Shape;1167;p76"/>
            <p:cNvSpPr txBox="1"/>
            <p:nvPr/>
          </p:nvSpPr>
          <p:spPr>
            <a:xfrm>
              <a:off x="4069800" y="1777000"/>
              <a:ext cx="7602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8985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Krona One"/>
                  <a:ea typeface="Krona One"/>
                  <a:cs typeface="Krona One"/>
                  <a:sym typeface="Krona One"/>
                </a:rPr>
                <a:t>59%</a:t>
              </a:r>
              <a:endPara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cxnSp>
        <p:nvCxnSpPr>
          <p:cNvPr id="1168" name="Google Shape;1168;p76"/>
          <p:cNvCxnSpPr/>
          <p:nvPr/>
        </p:nvCxnSpPr>
        <p:spPr>
          <a:xfrm>
            <a:off x="3208413" y="3136725"/>
            <a:ext cx="2755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9" name="Google Shape;1169;p76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Theesa 2020 Essential Facts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7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INDUSTRIA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75" name="Google Shape;1175;p77"/>
          <p:cNvSpPr txBox="1"/>
          <p:nvPr/>
        </p:nvSpPr>
        <p:spPr>
          <a:xfrm>
            <a:off x="1927800" y="4392300"/>
            <a:ext cx="52884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Dispositivos más usados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77"/>
          <p:cNvSpPr/>
          <p:nvPr/>
        </p:nvSpPr>
        <p:spPr>
          <a:xfrm rot="8037502">
            <a:off x="3013001" y="1828388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77"/>
          <p:cNvSpPr/>
          <p:nvPr/>
        </p:nvSpPr>
        <p:spPr>
          <a:xfrm rot="8037502">
            <a:off x="5881789" y="1910624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77"/>
          <p:cNvSpPr/>
          <p:nvPr/>
        </p:nvSpPr>
        <p:spPr>
          <a:xfrm rot="8037502">
            <a:off x="3522473" y="2970955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" name="Google Shape;1179;p77"/>
          <p:cNvGrpSpPr/>
          <p:nvPr/>
        </p:nvGrpSpPr>
        <p:grpSpPr>
          <a:xfrm>
            <a:off x="1600375" y="2010496"/>
            <a:ext cx="1786800" cy="1698179"/>
            <a:chOff x="1600375" y="2315296"/>
            <a:chExt cx="1786800" cy="1698179"/>
          </a:xfrm>
        </p:grpSpPr>
        <p:grpSp>
          <p:nvGrpSpPr>
            <p:cNvPr id="1180" name="Google Shape;1180;p77"/>
            <p:cNvGrpSpPr/>
            <p:nvPr/>
          </p:nvGrpSpPr>
          <p:grpSpPr>
            <a:xfrm>
              <a:off x="1904482" y="2315296"/>
              <a:ext cx="1178601" cy="1178601"/>
              <a:chOff x="871425" y="3484275"/>
              <a:chExt cx="984300" cy="984300"/>
            </a:xfrm>
          </p:grpSpPr>
          <p:sp>
            <p:nvSpPr>
              <p:cNvPr id="1181" name="Google Shape;1181;p77"/>
              <p:cNvSpPr/>
              <p:nvPr/>
            </p:nvSpPr>
            <p:spPr>
              <a:xfrm>
                <a:off x="936175" y="3552525"/>
                <a:ext cx="848400" cy="8484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77"/>
              <p:cNvSpPr/>
              <p:nvPr/>
            </p:nvSpPr>
            <p:spPr>
              <a:xfrm>
                <a:off x="871425" y="3484275"/>
                <a:ext cx="984300" cy="984300"/>
              </a:xfrm>
              <a:prstGeom prst="blockArc">
                <a:avLst>
                  <a:gd name="adj1" fmla="val 10797687"/>
                  <a:gd name="adj2" fmla="val 2371518"/>
                  <a:gd name="adj3" fmla="val 14460"/>
                </a:avLst>
              </a:prstGeom>
              <a:gradFill>
                <a:gsLst>
                  <a:gs pos="0">
                    <a:srgbClr val="FB7843"/>
                  </a:gs>
                  <a:gs pos="100000">
                    <a:srgbClr val="E85CDB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77"/>
            <p:cNvGrpSpPr/>
            <p:nvPr/>
          </p:nvGrpSpPr>
          <p:grpSpPr>
            <a:xfrm>
              <a:off x="2300077" y="2646352"/>
              <a:ext cx="373160" cy="530740"/>
              <a:chOff x="3342275" y="2615925"/>
              <a:chExt cx="339700" cy="483150"/>
            </a:xfrm>
          </p:grpSpPr>
          <p:sp>
            <p:nvSpPr>
              <p:cNvPr id="1184" name="Google Shape;1184;p77"/>
              <p:cNvSpPr/>
              <p:nvPr/>
            </p:nvSpPr>
            <p:spPr>
              <a:xfrm>
                <a:off x="3342275" y="2615925"/>
                <a:ext cx="339700" cy="483150"/>
              </a:xfrm>
              <a:custGeom>
                <a:avLst/>
                <a:gdLst/>
                <a:ahLst/>
                <a:cxnLst/>
                <a:rect l="l" t="t" r="r" b="b"/>
                <a:pathLst>
                  <a:path w="13588" h="19326" extrusionOk="0">
                    <a:moveTo>
                      <a:pt x="11891" y="1133"/>
                    </a:moveTo>
                    <a:cubicBezTo>
                      <a:pt x="12202" y="1133"/>
                      <a:pt x="12455" y="1387"/>
                      <a:pt x="12455" y="1701"/>
                    </a:cubicBezTo>
                    <a:lnTo>
                      <a:pt x="12455" y="2265"/>
                    </a:lnTo>
                    <a:lnTo>
                      <a:pt x="1132" y="2265"/>
                    </a:lnTo>
                    <a:lnTo>
                      <a:pt x="1132" y="1701"/>
                    </a:lnTo>
                    <a:cubicBezTo>
                      <a:pt x="1132" y="1387"/>
                      <a:pt x="1386" y="1133"/>
                      <a:pt x="1700" y="1133"/>
                    </a:cubicBezTo>
                    <a:close/>
                    <a:moveTo>
                      <a:pt x="12455" y="3398"/>
                    </a:moveTo>
                    <a:lnTo>
                      <a:pt x="12455" y="14796"/>
                    </a:lnTo>
                    <a:lnTo>
                      <a:pt x="1132" y="14796"/>
                    </a:lnTo>
                    <a:lnTo>
                      <a:pt x="1132" y="3398"/>
                    </a:lnTo>
                    <a:close/>
                    <a:moveTo>
                      <a:pt x="12455" y="15928"/>
                    </a:moveTo>
                    <a:lnTo>
                      <a:pt x="12455" y="17628"/>
                    </a:lnTo>
                    <a:cubicBezTo>
                      <a:pt x="12455" y="17939"/>
                      <a:pt x="12202" y="18193"/>
                      <a:pt x="11891" y="18193"/>
                    </a:cubicBezTo>
                    <a:lnTo>
                      <a:pt x="1700" y="18193"/>
                    </a:lnTo>
                    <a:cubicBezTo>
                      <a:pt x="1386" y="18193"/>
                      <a:pt x="1132" y="17939"/>
                      <a:pt x="1132" y="17628"/>
                    </a:cubicBezTo>
                    <a:lnTo>
                      <a:pt x="1132" y="15928"/>
                    </a:lnTo>
                    <a:close/>
                    <a:moveTo>
                      <a:pt x="1700" y="1"/>
                    </a:moveTo>
                    <a:cubicBezTo>
                      <a:pt x="761" y="1"/>
                      <a:pt x="0" y="762"/>
                      <a:pt x="0" y="1701"/>
                    </a:cubicBezTo>
                    <a:lnTo>
                      <a:pt x="0" y="17628"/>
                    </a:lnTo>
                    <a:cubicBezTo>
                      <a:pt x="0" y="18564"/>
                      <a:pt x="761" y="19325"/>
                      <a:pt x="1700" y="19325"/>
                    </a:cubicBezTo>
                    <a:lnTo>
                      <a:pt x="11891" y="19325"/>
                    </a:lnTo>
                    <a:cubicBezTo>
                      <a:pt x="12827" y="19325"/>
                      <a:pt x="13588" y="18564"/>
                      <a:pt x="13588" y="17628"/>
                    </a:cubicBezTo>
                    <a:lnTo>
                      <a:pt x="13588" y="1701"/>
                    </a:lnTo>
                    <a:cubicBezTo>
                      <a:pt x="13588" y="762"/>
                      <a:pt x="12827" y="1"/>
                      <a:pt x="1189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85" name="Google Shape;1185;p77"/>
              <p:cNvSpPr/>
              <p:nvPr/>
            </p:nvSpPr>
            <p:spPr>
              <a:xfrm>
                <a:off x="3461600" y="3030200"/>
                <a:ext cx="10102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1133" extrusionOk="0">
                    <a:moveTo>
                      <a:pt x="568" y="1"/>
                    </a:moveTo>
                    <a:cubicBezTo>
                      <a:pt x="254" y="1"/>
                      <a:pt x="1" y="251"/>
                      <a:pt x="1" y="565"/>
                    </a:cubicBezTo>
                    <a:cubicBezTo>
                      <a:pt x="1" y="879"/>
                      <a:pt x="254" y="1133"/>
                      <a:pt x="568" y="1133"/>
                    </a:cubicBezTo>
                    <a:lnTo>
                      <a:pt x="3473" y="1133"/>
                    </a:lnTo>
                    <a:cubicBezTo>
                      <a:pt x="3787" y="1133"/>
                      <a:pt x="4041" y="879"/>
                      <a:pt x="4041" y="565"/>
                    </a:cubicBezTo>
                    <a:cubicBezTo>
                      <a:pt x="4041" y="251"/>
                      <a:pt x="3787" y="1"/>
                      <a:pt x="34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186" name="Google Shape;1186;p77"/>
            <p:cNvSpPr txBox="1"/>
            <p:nvPr/>
          </p:nvSpPr>
          <p:spPr>
            <a:xfrm>
              <a:off x="1600375" y="3440775"/>
              <a:ext cx="1786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Krona One"/>
                  <a:ea typeface="Krona One"/>
                  <a:cs typeface="Krona One"/>
                  <a:sym typeface="Krona One"/>
                </a:rPr>
                <a:t>61%</a:t>
              </a:r>
              <a:br>
                <a:rPr lang="en">
                  <a:solidFill>
                    <a:srgbClr val="FFFFFF"/>
                  </a:solidFill>
                  <a:latin typeface="Krona One"/>
                  <a:ea typeface="Krona One"/>
                  <a:cs typeface="Krona One"/>
                  <a:sym typeface="Krona One"/>
                </a:rPr>
              </a:b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Smartphone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7" name="Google Shape;1187;p77"/>
          <p:cNvGrpSpPr/>
          <p:nvPr/>
        </p:nvGrpSpPr>
        <p:grpSpPr>
          <a:xfrm>
            <a:off x="3678600" y="2010496"/>
            <a:ext cx="1786800" cy="1698179"/>
            <a:chOff x="3678600" y="2315296"/>
            <a:chExt cx="1786800" cy="1698179"/>
          </a:xfrm>
        </p:grpSpPr>
        <p:sp>
          <p:nvSpPr>
            <p:cNvPr id="1188" name="Google Shape;1188;p77"/>
            <p:cNvSpPr/>
            <p:nvPr/>
          </p:nvSpPr>
          <p:spPr>
            <a:xfrm rot="8037502">
              <a:off x="4694712" y="2954275"/>
              <a:ext cx="140030" cy="135364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9" name="Google Shape;1189;p77"/>
            <p:cNvGrpSpPr/>
            <p:nvPr/>
          </p:nvGrpSpPr>
          <p:grpSpPr>
            <a:xfrm>
              <a:off x="3678600" y="2315296"/>
              <a:ext cx="1786800" cy="1698179"/>
              <a:chOff x="1600375" y="2315296"/>
              <a:chExt cx="1786800" cy="1698179"/>
            </a:xfrm>
          </p:grpSpPr>
          <p:grpSp>
            <p:nvGrpSpPr>
              <p:cNvPr id="1190" name="Google Shape;1190;p77"/>
              <p:cNvGrpSpPr/>
              <p:nvPr/>
            </p:nvGrpSpPr>
            <p:grpSpPr>
              <a:xfrm>
                <a:off x="1904482" y="2315296"/>
                <a:ext cx="1178601" cy="1178601"/>
                <a:chOff x="871425" y="3484275"/>
                <a:chExt cx="984300" cy="984300"/>
              </a:xfrm>
            </p:grpSpPr>
            <p:sp>
              <p:nvSpPr>
                <p:cNvPr id="1191" name="Google Shape;1191;p77"/>
                <p:cNvSpPr/>
                <p:nvPr/>
              </p:nvSpPr>
              <p:spPr>
                <a:xfrm>
                  <a:off x="936175" y="3552525"/>
                  <a:ext cx="848400" cy="8484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77"/>
                <p:cNvSpPr/>
                <p:nvPr/>
              </p:nvSpPr>
              <p:spPr>
                <a:xfrm>
                  <a:off x="871425" y="3484275"/>
                  <a:ext cx="984300" cy="984300"/>
                </a:xfrm>
                <a:prstGeom prst="blockArc">
                  <a:avLst>
                    <a:gd name="adj1" fmla="val 12778164"/>
                    <a:gd name="adj2" fmla="val 2371518"/>
                    <a:gd name="adj3" fmla="val 14460"/>
                  </a:avLst>
                </a:prstGeom>
                <a:gradFill>
                  <a:gsLst>
                    <a:gs pos="0">
                      <a:srgbClr val="FB7843"/>
                    </a:gs>
                    <a:gs pos="100000">
                      <a:srgbClr val="E85CDB"/>
                    </a:gs>
                  </a:gsLst>
                  <a:lin ang="80993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3" name="Google Shape;1193;p77"/>
              <p:cNvSpPr txBox="1"/>
              <p:nvPr/>
            </p:nvSpPr>
            <p:spPr>
              <a:xfrm>
                <a:off x="1600375" y="3440775"/>
                <a:ext cx="17868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Krona One"/>
                    <a:ea typeface="Krona One"/>
                    <a:cs typeface="Krona One"/>
                    <a:sym typeface="Krona One"/>
                  </a:rPr>
                  <a:t>52%</a:t>
                </a:r>
                <a:br>
                  <a:rPr lang="en">
                    <a:solidFill>
                      <a:srgbClr val="FFFFFF"/>
                    </a:solidFill>
                    <a:latin typeface="Krona One"/>
                    <a:ea typeface="Krona One"/>
                    <a:cs typeface="Krona One"/>
                    <a:sym typeface="Krona One"/>
                  </a:rPr>
                </a:b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Personal Computer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94" name="Google Shape;1194;p77"/>
            <p:cNvSpPr/>
            <p:nvPr/>
          </p:nvSpPr>
          <p:spPr>
            <a:xfrm>
              <a:off x="4303825" y="2678599"/>
              <a:ext cx="536345" cy="502865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95" name="Google Shape;1195;p77"/>
          <p:cNvGrpSpPr/>
          <p:nvPr/>
        </p:nvGrpSpPr>
        <p:grpSpPr>
          <a:xfrm>
            <a:off x="5854450" y="2010496"/>
            <a:ext cx="1786800" cy="1698179"/>
            <a:chOff x="5854450" y="2315296"/>
            <a:chExt cx="1786800" cy="1698179"/>
          </a:xfrm>
        </p:grpSpPr>
        <p:grpSp>
          <p:nvGrpSpPr>
            <p:cNvPr id="1196" name="Google Shape;1196;p77"/>
            <p:cNvGrpSpPr/>
            <p:nvPr/>
          </p:nvGrpSpPr>
          <p:grpSpPr>
            <a:xfrm>
              <a:off x="5854450" y="2315296"/>
              <a:ext cx="1786800" cy="1698179"/>
              <a:chOff x="3678600" y="2315296"/>
              <a:chExt cx="1786800" cy="1698179"/>
            </a:xfrm>
          </p:grpSpPr>
          <p:sp>
            <p:nvSpPr>
              <p:cNvPr id="1197" name="Google Shape;1197;p77"/>
              <p:cNvSpPr/>
              <p:nvPr/>
            </p:nvSpPr>
            <p:spPr>
              <a:xfrm rot="8037502">
                <a:off x="4694712" y="2954275"/>
                <a:ext cx="140030" cy="135364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8" name="Google Shape;1198;p77"/>
              <p:cNvGrpSpPr/>
              <p:nvPr/>
            </p:nvGrpSpPr>
            <p:grpSpPr>
              <a:xfrm>
                <a:off x="3678600" y="2315296"/>
                <a:ext cx="1786800" cy="1698179"/>
                <a:chOff x="1600375" y="2315296"/>
                <a:chExt cx="1786800" cy="1698179"/>
              </a:xfrm>
            </p:grpSpPr>
            <p:grpSp>
              <p:nvGrpSpPr>
                <p:cNvPr id="1199" name="Google Shape;1199;p77"/>
                <p:cNvGrpSpPr/>
                <p:nvPr/>
              </p:nvGrpSpPr>
              <p:grpSpPr>
                <a:xfrm>
                  <a:off x="1904482" y="2315296"/>
                  <a:ext cx="1178601" cy="1178601"/>
                  <a:chOff x="871425" y="3484275"/>
                  <a:chExt cx="984300" cy="984300"/>
                </a:xfrm>
              </p:grpSpPr>
              <p:sp>
                <p:nvSpPr>
                  <p:cNvPr id="1200" name="Google Shape;1200;p77"/>
                  <p:cNvSpPr/>
                  <p:nvPr/>
                </p:nvSpPr>
                <p:spPr>
                  <a:xfrm>
                    <a:off x="936175" y="3552525"/>
                    <a:ext cx="848400" cy="848400"/>
                  </a:xfrm>
                  <a:prstGeom prst="ellipse">
                    <a:avLst/>
                  </a:prstGeom>
                  <a:noFill/>
                  <a:ln w="2857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77"/>
                  <p:cNvSpPr/>
                  <p:nvPr/>
                </p:nvSpPr>
                <p:spPr>
                  <a:xfrm>
                    <a:off x="871425" y="3484275"/>
                    <a:ext cx="984300" cy="984300"/>
                  </a:xfrm>
                  <a:prstGeom prst="blockArc">
                    <a:avLst>
                      <a:gd name="adj1" fmla="val 12778164"/>
                      <a:gd name="adj2" fmla="val 2371518"/>
                      <a:gd name="adj3" fmla="val 14460"/>
                    </a:avLst>
                  </a:prstGeom>
                  <a:gradFill>
                    <a:gsLst>
                      <a:gs pos="0">
                        <a:srgbClr val="FB7843"/>
                      </a:gs>
                      <a:gs pos="100000">
                        <a:srgbClr val="E85CDB"/>
                      </a:gs>
                    </a:gsLst>
                    <a:lin ang="80993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2" name="Google Shape;1202;p77"/>
                <p:cNvSpPr txBox="1"/>
                <p:nvPr/>
              </p:nvSpPr>
              <p:spPr>
                <a:xfrm>
                  <a:off x="1600375" y="3440775"/>
                  <a:ext cx="17868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Krona One"/>
                      <a:ea typeface="Krona One"/>
                      <a:cs typeface="Krona One"/>
                      <a:sym typeface="Krona One"/>
                    </a:rPr>
                    <a:t>49%</a:t>
                  </a:r>
                  <a:br>
                    <a:rPr lang="en">
                      <a:solidFill>
                        <a:srgbClr val="FFFFFF"/>
                      </a:solidFill>
                      <a:latin typeface="Krona One"/>
                      <a:ea typeface="Krona One"/>
                      <a:cs typeface="Krona One"/>
                      <a:sym typeface="Krona One"/>
                    </a:rPr>
                  </a:br>
                  <a:r>
                    <a:rPr lang="en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Dedicated console</a:t>
                  </a:r>
                  <a:endParaRPr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1203" name="Google Shape;1203;p77"/>
            <p:cNvGrpSpPr/>
            <p:nvPr/>
          </p:nvGrpSpPr>
          <p:grpSpPr>
            <a:xfrm>
              <a:off x="6311866" y="2494646"/>
              <a:ext cx="871951" cy="871951"/>
              <a:chOff x="5465401" y="1535789"/>
              <a:chExt cx="3257196" cy="3257196"/>
            </a:xfrm>
          </p:grpSpPr>
          <p:sp>
            <p:nvSpPr>
              <p:cNvPr id="1204" name="Google Shape;1204;p77"/>
              <p:cNvSpPr/>
              <p:nvPr/>
            </p:nvSpPr>
            <p:spPr>
              <a:xfrm rot="2700000">
                <a:off x="5926389" y="2028812"/>
                <a:ext cx="2335220" cy="2271150"/>
              </a:xfrm>
              <a:custGeom>
                <a:avLst/>
                <a:gdLst/>
                <a:ahLst/>
                <a:cxnLst/>
                <a:rect l="l" t="t" r="r" b="b"/>
                <a:pathLst>
                  <a:path w="12287" h="11949" extrusionOk="0">
                    <a:moveTo>
                      <a:pt x="8054" y="717"/>
                    </a:moveTo>
                    <a:cubicBezTo>
                      <a:pt x="8325" y="717"/>
                      <a:pt x="8601" y="820"/>
                      <a:pt x="8821" y="1024"/>
                    </a:cubicBezTo>
                    <a:lnTo>
                      <a:pt x="11090" y="3293"/>
                    </a:lnTo>
                    <a:cubicBezTo>
                      <a:pt x="11531" y="3702"/>
                      <a:pt x="11531" y="4364"/>
                      <a:pt x="11090" y="4805"/>
                    </a:cubicBezTo>
                    <a:lnTo>
                      <a:pt x="10302" y="5593"/>
                    </a:lnTo>
                    <a:lnTo>
                      <a:pt x="6522" y="1812"/>
                    </a:lnTo>
                    <a:lnTo>
                      <a:pt x="7309" y="1024"/>
                    </a:lnTo>
                    <a:cubicBezTo>
                      <a:pt x="7514" y="820"/>
                      <a:pt x="7782" y="717"/>
                      <a:pt x="8054" y="717"/>
                    </a:cubicBezTo>
                    <a:close/>
                    <a:moveTo>
                      <a:pt x="6018" y="2285"/>
                    </a:moveTo>
                    <a:lnTo>
                      <a:pt x="9798" y="6065"/>
                    </a:lnTo>
                    <a:lnTo>
                      <a:pt x="6144" y="9720"/>
                    </a:lnTo>
                    <a:lnTo>
                      <a:pt x="2363" y="5939"/>
                    </a:lnTo>
                    <a:lnTo>
                      <a:pt x="6018" y="2285"/>
                    </a:lnTo>
                    <a:close/>
                    <a:moveTo>
                      <a:pt x="1890" y="6443"/>
                    </a:moveTo>
                    <a:lnTo>
                      <a:pt x="5671" y="10224"/>
                    </a:lnTo>
                    <a:lnTo>
                      <a:pt x="4915" y="10980"/>
                    </a:lnTo>
                    <a:cubicBezTo>
                      <a:pt x="4726" y="11185"/>
                      <a:pt x="4458" y="11287"/>
                      <a:pt x="4186" y="11287"/>
                    </a:cubicBezTo>
                    <a:cubicBezTo>
                      <a:pt x="3915" y="11287"/>
                      <a:pt x="3639" y="11185"/>
                      <a:pt x="3434" y="10980"/>
                    </a:cubicBezTo>
                    <a:lnTo>
                      <a:pt x="1134" y="8712"/>
                    </a:lnTo>
                    <a:cubicBezTo>
                      <a:pt x="756" y="8302"/>
                      <a:pt x="756" y="7640"/>
                      <a:pt x="1134" y="7199"/>
                    </a:cubicBezTo>
                    <a:lnTo>
                      <a:pt x="1890" y="6443"/>
                    </a:lnTo>
                    <a:close/>
                    <a:moveTo>
                      <a:pt x="8093" y="0"/>
                    </a:moveTo>
                    <a:cubicBezTo>
                      <a:pt x="7640" y="0"/>
                      <a:pt x="7183" y="174"/>
                      <a:pt x="6837" y="520"/>
                    </a:cubicBezTo>
                    <a:lnTo>
                      <a:pt x="662" y="6695"/>
                    </a:lnTo>
                    <a:cubicBezTo>
                      <a:pt x="0" y="7357"/>
                      <a:pt x="0" y="8491"/>
                      <a:pt x="662" y="9184"/>
                    </a:cubicBezTo>
                    <a:lnTo>
                      <a:pt x="2962" y="11452"/>
                    </a:lnTo>
                    <a:cubicBezTo>
                      <a:pt x="3292" y="11783"/>
                      <a:pt x="3741" y="11949"/>
                      <a:pt x="4190" y="11949"/>
                    </a:cubicBezTo>
                    <a:cubicBezTo>
                      <a:pt x="4639" y="11949"/>
                      <a:pt x="5088" y="11783"/>
                      <a:pt x="5419" y="11452"/>
                    </a:cubicBezTo>
                    <a:lnTo>
                      <a:pt x="11625" y="5278"/>
                    </a:lnTo>
                    <a:cubicBezTo>
                      <a:pt x="12287" y="4616"/>
                      <a:pt x="12287" y="3513"/>
                      <a:pt x="11625" y="2789"/>
                    </a:cubicBezTo>
                    <a:lnTo>
                      <a:pt x="9326" y="520"/>
                    </a:lnTo>
                    <a:cubicBezTo>
                      <a:pt x="8995" y="174"/>
                      <a:pt x="8546" y="0"/>
                      <a:pt x="80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77"/>
              <p:cNvSpPr/>
              <p:nvPr/>
            </p:nvSpPr>
            <p:spPr>
              <a:xfrm>
                <a:off x="7853789" y="2758395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77"/>
              <p:cNvSpPr/>
              <p:nvPr/>
            </p:nvSpPr>
            <p:spPr>
              <a:xfrm>
                <a:off x="7853792" y="2953545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77"/>
              <p:cNvSpPr/>
              <p:nvPr/>
            </p:nvSpPr>
            <p:spPr>
              <a:xfrm>
                <a:off x="7960742" y="2865345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77"/>
              <p:cNvSpPr/>
              <p:nvPr/>
            </p:nvSpPr>
            <p:spPr>
              <a:xfrm>
                <a:off x="7746842" y="2865345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77"/>
              <p:cNvSpPr/>
              <p:nvPr/>
            </p:nvSpPr>
            <p:spPr>
              <a:xfrm>
                <a:off x="6198761" y="2761192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77"/>
              <p:cNvSpPr/>
              <p:nvPr/>
            </p:nvSpPr>
            <p:spPr>
              <a:xfrm>
                <a:off x="6198764" y="2956342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77"/>
              <p:cNvSpPr/>
              <p:nvPr/>
            </p:nvSpPr>
            <p:spPr>
              <a:xfrm>
                <a:off x="6305714" y="2868142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77"/>
              <p:cNvSpPr/>
              <p:nvPr/>
            </p:nvSpPr>
            <p:spPr>
              <a:xfrm>
                <a:off x="6091814" y="2868142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3" name="Google Shape;1213;p77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Theesa 2020 Essential Facts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8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INDUSTRIA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19" name="Google Shape;1219;p78"/>
          <p:cNvSpPr txBox="1"/>
          <p:nvPr/>
        </p:nvSpPr>
        <p:spPr>
          <a:xfrm>
            <a:off x="2525850" y="4228450"/>
            <a:ext cx="40923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Géneros más populares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78"/>
          <p:cNvSpPr/>
          <p:nvPr/>
        </p:nvSpPr>
        <p:spPr>
          <a:xfrm rot="8037502">
            <a:off x="3013001" y="2133188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8"/>
          <p:cNvSpPr/>
          <p:nvPr/>
        </p:nvSpPr>
        <p:spPr>
          <a:xfrm rot="8037502">
            <a:off x="4694712" y="2954275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78"/>
          <p:cNvSpPr/>
          <p:nvPr/>
        </p:nvSpPr>
        <p:spPr>
          <a:xfrm rot="8037502">
            <a:off x="5881789" y="1910624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78"/>
          <p:cNvSpPr/>
          <p:nvPr/>
        </p:nvSpPr>
        <p:spPr>
          <a:xfrm rot="8037502">
            <a:off x="3522473" y="3275755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8"/>
          <p:cNvSpPr/>
          <p:nvPr/>
        </p:nvSpPr>
        <p:spPr>
          <a:xfrm rot="8037502">
            <a:off x="3013001" y="1828388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8"/>
          <p:cNvSpPr/>
          <p:nvPr/>
        </p:nvSpPr>
        <p:spPr>
          <a:xfrm rot="8037502">
            <a:off x="5881789" y="1910624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78"/>
          <p:cNvSpPr/>
          <p:nvPr/>
        </p:nvSpPr>
        <p:spPr>
          <a:xfrm rot="8037502">
            <a:off x="3522473" y="2970955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7" name="Google Shape;1227;p78"/>
          <p:cNvGrpSpPr/>
          <p:nvPr/>
        </p:nvGrpSpPr>
        <p:grpSpPr>
          <a:xfrm>
            <a:off x="1600375" y="2010496"/>
            <a:ext cx="1786800" cy="1698179"/>
            <a:chOff x="1600375" y="2315296"/>
            <a:chExt cx="1786800" cy="1698179"/>
          </a:xfrm>
        </p:grpSpPr>
        <p:grpSp>
          <p:nvGrpSpPr>
            <p:cNvPr id="1228" name="Google Shape;1228;p78"/>
            <p:cNvGrpSpPr/>
            <p:nvPr/>
          </p:nvGrpSpPr>
          <p:grpSpPr>
            <a:xfrm>
              <a:off x="1904482" y="2315296"/>
              <a:ext cx="1178601" cy="1178601"/>
              <a:chOff x="871425" y="3484275"/>
              <a:chExt cx="984300" cy="984300"/>
            </a:xfrm>
          </p:grpSpPr>
          <p:sp>
            <p:nvSpPr>
              <p:cNvPr id="1229" name="Google Shape;1229;p78"/>
              <p:cNvSpPr/>
              <p:nvPr/>
            </p:nvSpPr>
            <p:spPr>
              <a:xfrm>
                <a:off x="936175" y="3552525"/>
                <a:ext cx="848400" cy="8484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78"/>
              <p:cNvSpPr/>
              <p:nvPr/>
            </p:nvSpPr>
            <p:spPr>
              <a:xfrm>
                <a:off x="871425" y="3484275"/>
                <a:ext cx="984300" cy="984300"/>
              </a:xfrm>
              <a:prstGeom prst="blockArc">
                <a:avLst>
                  <a:gd name="adj1" fmla="val 10797687"/>
                  <a:gd name="adj2" fmla="val 2371518"/>
                  <a:gd name="adj3" fmla="val 14460"/>
                </a:avLst>
              </a:prstGeom>
              <a:gradFill>
                <a:gsLst>
                  <a:gs pos="0">
                    <a:srgbClr val="FB7843"/>
                  </a:gs>
                  <a:gs pos="100000">
                    <a:srgbClr val="E85CDB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1" name="Google Shape;1231;p78"/>
            <p:cNvSpPr txBox="1"/>
            <p:nvPr/>
          </p:nvSpPr>
          <p:spPr>
            <a:xfrm>
              <a:off x="1600375" y="3440775"/>
              <a:ext cx="1786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Casual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2" name="Google Shape;1232;p78"/>
          <p:cNvSpPr txBox="1"/>
          <p:nvPr/>
        </p:nvSpPr>
        <p:spPr>
          <a:xfrm>
            <a:off x="1941775" y="2440663"/>
            <a:ext cx="11040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71%</a:t>
            </a:r>
            <a:endParaRPr sz="19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233" name="Google Shape;1233;p78"/>
          <p:cNvGrpSpPr/>
          <p:nvPr/>
        </p:nvGrpSpPr>
        <p:grpSpPr>
          <a:xfrm>
            <a:off x="3678600" y="2010496"/>
            <a:ext cx="1786800" cy="1698179"/>
            <a:chOff x="3678600" y="2315296"/>
            <a:chExt cx="1786800" cy="1698179"/>
          </a:xfrm>
        </p:grpSpPr>
        <p:sp>
          <p:nvSpPr>
            <p:cNvPr id="1234" name="Google Shape;1234;p78"/>
            <p:cNvSpPr/>
            <p:nvPr/>
          </p:nvSpPr>
          <p:spPr>
            <a:xfrm rot="8037502">
              <a:off x="4694712" y="2954275"/>
              <a:ext cx="140030" cy="135364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78"/>
            <p:cNvGrpSpPr/>
            <p:nvPr/>
          </p:nvGrpSpPr>
          <p:grpSpPr>
            <a:xfrm>
              <a:off x="3678600" y="2315296"/>
              <a:ext cx="1786800" cy="1698179"/>
              <a:chOff x="1600375" y="2315296"/>
              <a:chExt cx="1786800" cy="1698179"/>
            </a:xfrm>
          </p:grpSpPr>
          <p:grpSp>
            <p:nvGrpSpPr>
              <p:cNvPr id="1236" name="Google Shape;1236;p78"/>
              <p:cNvGrpSpPr/>
              <p:nvPr/>
            </p:nvGrpSpPr>
            <p:grpSpPr>
              <a:xfrm>
                <a:off x="1904482" y="2315296"/>
                <a:ext cx="1178601" cy="1178601"/>
                <a:chOff x="871425" y="3484275"/>
                <a:chExt cx="984300" cy="984300"/>
              </a:xfrm>
            </p:grpSpPr>
            <p:sp>
              <p:nvSpPr>
                <p:cNvPr id="1237" name="Google Shape;1237;p78"/>
                <p:cNvSpPr/>
                <p:nvPr/>
              </p:nvSpPr>
              <p:spPr>
                <a:xfrm>
                  <a:off x="936175" y="3552525"/>
                  <a:ext cx="848400" cy="8484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78"/>
                <p:cNvSpPr/>
                <p:nvPr/>
              </p:nvSpPr>
              <p:spPr>
                <a:xfrm>
                  <a:off x="871425" y="3484275"/>
                  <a:ext cx="984300" cy="984300"/>
                </a:xfrm>
                <a:prstGeom prst="blockArc">
                  <a:avLst>
                    <a:gd name="adj1" fmla="val 12778164"/>
                    <a:gd name="adj2" fmla="val 2371518"/>
                    <a:gd name="adj3" fmla="val 14460"/>
                  </a:avLst>
                </a:prstGeom>
                <a:gradFill>
                  <a:gsLst>
                    <a:gs pos="0">
                      <a:srgbClr val="FB7843"/>
                    </a:gs>
                    <a:gs pos="100000">
                      <a:srgbClr val="E85CDB"/>
                    </a:gs>
                  </a:gsLst>
                  <a:lin ang="80993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9" name="Google Shape;1239;p78"/>
              <p:cNvSpPr txBox="1"/>
              <p:nvPr/>
            </p:nvSpPr>
            <p:spPr>
              <a:xfrm>
                <a:off x="1600375" y="3440775"/>
                <a:ext cx="17868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Action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240" name="Google Shape;1240;p78"/>
          <p:cNvSpPr txBox="1"/>
          <p:nvPr/>
        </p:nvSpPr>
        <p:spPr>
          <a:xfrm>
            <a:off x="4020000" y="2440663"/>
            <a:ext cx="11040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53%</a:t>
            </a:r>
            <a:endParaRPr sz="19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241" name="Google Shape;1241;p78"/>
          <p:cNvGrpSpPr/>
          <p:nvPr/>
        </p:nvGrpSpPr>
        <p:grpSpPr>
          <a:xfrm>
            <a:off x="5887425" y="2010496"/>
            <a:ext cx="1786800" cy="1698179"/>
            <a:chOff x="3678600" y="2315296"/>
            <a:chExt cx="1786800" cy="1698179"/>
          </a:xfrm>
        </p:grpSpPr>
        <p:sp>
          <p:nvSpPr>
            <p:cNvPr id="1242" name="Google Shape;1242;p78"/>
            <p:cNvSpPr/>
            <p:nvPr/>
          </p:nvSpPr>
          <p:spPr>
            <a:xfrm rot="8037502">
              <a:off x="4694712" y="2954275"/>
              <a:ext cx="140030" cy="135364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3" name="Google Shape;1243;p78"/>
            <p:cNvGrpSpPr/>
            <p:nvPr/>
          </p:nvGrpSpPr>
          <p:grpSpPr>
            <a:xfrm>
              <a:off x="3678600" y="2315296"/>
              <a:ext cx="1786800" cy="1698179"/>
              <a:chOff x="1600375" y="2315296"/>
              <a:chExt cx="1786800" cy="1698179"/>
            </a:xfrm>
          </p:grpSpPr>
          <p:grpSp>
            <p:nvGrpSpPr>
              <p:cNvPr id="1244" name="Google Shape;1244;p78"/>
              <p:cNvGrpSpPr/>
              <p:nvPr/>
            </p:nvGrpSpPr>
            <p:grpSpPr>
              <a:xfrm>
                <a:off x="1904482" y="2315296"/>
                <a:ext cx="1178601" cy="1178601"/>
                <a:chOff x="871425" y="3484275"/>
                <a:chExt cx="984300" cy="984300"/>
              </a:xfrm>
            </p:grpSpPr>
            <p:sp>
              <p:nvSpPr>
                <p:cNvPr id="1245" name="Google Shape;1245;p78"/>
                <p:cNvSpPr/>
                <p:nvPr/>
              </p:nvSpPr>
              <p:spPr>
                <a:xfrm>
                  <a:off x="936175" y="3552525"/>
                  <a:ext cx="848400" cy="8484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78"/>
                <p:cNvSpPr/>
                <p:nvPr/>
              </p:nvSpPr>
              <p:spPr>
                <a:xfrm>
                  <a:off x="871425" y="3484275"/>
                  <a:ext cx="984300" cy="984300"/>
                </a:xfrm>
                <a:prstGeom prst="blockArc">
                  <a:avLst>
                    <a:gd name="adj1" fmla="val 12778164"/>
                    <a:gd name="adj2" fmla="val 2371518"/>
                    <a:gd name="adj3" fmla="val 14460"/>
                  </a:avLst>
                </a:prstGeom>
                <a:gradFill>
                  <a:gsLst>
                    <a:gs pos="0">
                      <a:srgbClr val="FB7843"/>
                    </a:gs>
                    <a:gs pos="100000">
                      <a:srgbClr val="E85CDB"/>
                    </a:gs>
                  </a:gsLst>
                  <a:lin ang="80993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7" name="Google Shape;1247;p78"/>
              <p:cNvSpPr txBox="1"/>
              <p:nvPr/>
            </p:nvSpPr>
            <p:spPr>
              <a:xfrm>
                <a:off x="1600375" y="3440775"/>
                <a:ext cx="17868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Shooter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248" name="Google Shape;1248;p78"/>
          <p:cNvSpPr txBox="1"/>
          <p:nvPr/>
        </p:nvSpPr>
        <p:spPr>
          <a:xfrm>
            <a:off x="6228825" y="2440663"/>
            <a:ext cx="11040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48%</a:t>
            </a:r>
            <a:endParaRPr sz="19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49" name="Google Shape;1249;p78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Theesa 2020 Essential Facts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9"/>
          <p:cNvSpPr txBox="1">
            <a:spLocks noGrp="1"/>
          </p:cNvSpPr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 INDUSTRIA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5" name="Google Shape;12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813" y="1143356"/>
            <a:ext cx="3438368" cy="3636818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79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Theesa 2020 Essential Facts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5"/>
          <p:cNvSpPr txBox="1">
            <a:spLocks noGrp="1"/>
          </p:cNvSpPr>
          <p:nvPr>
            <p:ph type="title"/>
          </p:nvPr>
        </p:nvSpPr>
        <p:spPr>
          <a:xfrm>
            <a:off x="2436925" y="722503"/>
            <a:ext cx="42423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ACERCA DEL CURSO</a:t>
            </a:r>
            <a:endParaRPr/>
          </a:p>
        </p:txBody>
      </p:sp>
      <p:sp>
        <p:nvSpPr>
          <p:cNvPr id="670" name="Google Shape;670;p35"/>
          <p:cNvSpPr txBox="1">
            <a:spLocks noGrp="1"/>
          </p:cNvSpPr>
          <p:nvPr>
            <p:ph type="title" idx="2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0"/>
          <p:cNvSpPr txBox="1">
            <a:spLocks noGrp="1"/>
          </p:cNvSpPr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 INDUSTRIA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2" name="Google Shape;126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913" y="1353550"/>
            <a:ext cx="4848174" cy="29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0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Theesa 2019 Essential Facts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1"/>
          <p:cNvSpPr txBox="1">
            <a:spLocks noGrp="1"/>
          </p:cNvSpPr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 INDUSTRIA LOCAL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81"/>
          <p:cNvGrpSpPr/>
          <p:nvPr/>
        </p:nvGrpSpPr>
        <p:grpSpPr>
          <a:xfrm>
            <a:off x="4581224" y="1914931"/>
            <a:ext cx="4267201" cy="2890970"/>
            <a:chOff x="4505024" y="1914931"/>
            <a:chExt cx="4267201" cy="2890970"/>
          </a:xfrm>
        </p:grpSpPr>
        <p:pic>
          <p:nvPicPr>
            <p:cNvPr id="1270" name="Google Shape;1270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5024" y="1914931"/>
              <a:ext cx="4267200" cy="2612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1" name="Google Shape;1271;p81"/>
            <p:cNvSpPr txBox="1"/>
            <p:nvPr/>
          </p:nvSpPr>
          <p:spPr>
            <a:xfrm>
              <a:off x="6321516" y="4527500"/>
              <a:ext cx="24507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4"/>
                </a:rPr>
                <a:t>Decoherence 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by </a:t>
              </a:r>
              <a:r>
                <a:rPr lang="en" sz="10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5"/>
                </a:rPr>
                <a:t>Efecto Studios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72" name="Google Shape;1272;p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82500" y="3637776"/>
              <a:ext cx="889725" cy="88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3" name="Google Shape;1273;p81"/>
          <p:cNvGrpSpPr/>
          <p:nvPr/>
        </p:nvGrpSpPr>
        <p:grpSpPr>
          <a:xfrm>
            <a:off x="334219" y="1337998"/>
            <a:ext cx="4016532" cy="2537668"/>
            <a:chOff x="258019" y="1337998"/>
            <a:chExt cx="4016532" cy="2537668"/>
          </a:xfrm>
        </p:grpSpPr>
        <p:grpSp>
          <p:nvGrpSpPr>
            <p:cNvPr id="1274" name="Google Shape;1274;p81"/>
            <p:cNvGrpSpPr/>
            <p:nvPr/>
          </p:nvGrpSpPr>
          <p:grpSpPr>
            <a:xfrm>
              <a:off x="258019" y="1337998"/>
              <a:ext cx="4016532" cy="2537668"/>
              <a:chOff x="152400" y="1354275"/>
              <a:chExt cx="4419600" cy="2792328"/>
            </a:xfrm>
          </p:grpSpPr>
          <p:pic>
            <p:nvPicPr>
              <p:cNvPr id="1275" name="Google Shape;1275;p8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52400" y="1354275"/>
                <a:ext cx="4419599" cy="24860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6" name="Google Shape;1276;p81"/>
              <p:cNvSpPr txBox="1"/>
              <p:nvPr/>
            </p:nvSpPr>
            <p:spPr>
              <a:xfrm>
                <a:off x="1875300" y="3840303"/>
                <a:ext cx="2696700" cy="30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000" u="sng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  <a:hlinkClick r:id="rId8"/>
                  </a:rPr>
                  <a:t>Cris Tales</a:t>
                </a: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by </a:t>
                </a:r>
                <a:r>
                  <a:rPr lang="en" sz="1000" u="sng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  <a:hlinkClick r:id="rId9"/>
                  </a:rPr>
                  <a:t>Dreams Uncorporated</a:t>
                </a: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277" name="Google Shape;1277;p8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384825" y="2703350"/>
              <a:ext cx="889725" cy="889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82"/>
          <p:cNvSpPr txBox="1">
            <a:spLocks noGrp="1"/>
          </p:cNvSpPr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 INDUSTRIA LOCAL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3" name="Google Shape;1283;p82"/>
          <p:cNvGrpSpPr/>
          <p:nvPr/>
        </p:nvGrpSpPr>
        <p:grpSpPr>
          <a:xfrm>
            <a:off x="334225" y="1319900"/>
            <a:ext cx="4016527" cy="2555766"/>
            <a:chOff x="334225" y="1319900"/>
            <a:chExt cx="4016527" cy="2555766"/>
          </a:xfrm>
        </p:grpSpPr>
        <p:sp>
          <p:nvSpPr>
            <p:cNvPr id="1284" name="Google Shape;1284;p82"/>
            <p:cNvSpPr txBox="1"/>
            <p:nvPr/>
          </p:nvSpPr>
          <p:spPr>
            <a:xfrm>
              <a:off x="1899991" y="3597300"/>
              <a:ext cx="2450761" cy="278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Boom Fighter by </a:t>
              </a:r>
              <a:r>
                <a:rPr lang="en" sz="10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3"/>
                </a:rPr>
                <a:t>Cocodrilo Dog Games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85" name="Google Shape;1285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4225" y="1319900"/>
              <a:ext cx="4016526" cy="2273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61025" y="2703350"/>
              <a:ext cx="889725" cy="88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7" name="Google Shape;1287;p82"/>
          <p:cNvGrpSpPr/>
          <p:nvPr/>
        </p:nvGrpSpPr>
        <p:grpSpPr>
          <a:xfrm>
            <a:off x="4581225" y="1991125"/>
            <a:ext cx="4307825" cy="2890975"/>
            <a:chOff x="4581225" y="1914925"/>
            <a:chExt cx="4307825" cy="2890975"/>
          </a:xfrm>
        </p:grpSpPr>
        <p:pic>
          <p:nvPicPr>
            <p:cNvPr id="1288" name="Google Shape;1288;p82"/>
            <p:cNvPicPr preferRelativeResize="0"/>
            <p:nvPr/>
          </p:nvPicPr>
          <p:blipFill rotWithShape="1">
            <a:blip r:embed="rId6">
              <a:alphaModFix/>
            </a:blip>
            <a:srcRect l="3868" r="4253"/>
            <a:stretch/>
          </p:blipFill>
          <p:spPr>
            <a:xfrm>
              <a:off x="4581225" y="1914925"/>
              <a:ext cx="4267200" cy="2612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9" name="Google Shape;1289;p82"/>
            <p:cNvSpPr txBox="1"/>
            <p:nvPr/>
          </p:nvSpPr>
          <p:spPr>
            <a:xfrm>
              <a:off x="6397716" y="4527500"/>
              <a:ext cx="24507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7"/>
                </a:rPr>
                <a:t>World War Doh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by </a:t>
              </a:r>
              <a:r>
                <a:rPr lang="en" sz="10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8"/>
                </a:rPr>
                <a:t>Jam City (Brainz)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90" name="Google Shape;1290;p8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999325" y="3637775"/>
              <a:ext cx="889725" cy="889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83"/>
          <p:cNvSpPr txBox="1">
            <a:spLocks noGrp="1"/>
          </p:cNvSpPr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 INDUSTRIA LOCAL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6" name="Google Shape;1296;p83"/>
          <p:cNvGrpSpPr/>
          <p:nvPr/>
        </p:nvGrpSpPr>
        <p:grpSpPr>
          <a:xfrm>
            <a:off x="703128" y="1574449"/>
            <a:ext cx="2450700" cy="966678"/>
            <a:chOff x="703128" y="1574449"/>
            <a:chExt cx="2450700" cy="966678"/>
          </a:xfrm>
        </p:grpSpPr>
        <p:pic>
          <p:nvPicPr>
            <p:cNvPr id="1297" name="Google Shape;1297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350" y="1574449"/>
              <a:ext cx="2352300" cy="78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8" name="Google Shape;1298;p83"/>
            <p:cNvSpPr txBox="1"/>
            <p:nvPr/>
          </p:nvSpPr>
          <p:spPr>
            <a:xfrm>
              <a:off x="703128" y="2262727"/>
              <a:ext cx="24507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4"/>
                </a:rPr>
                <a:t>End Game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9" name="Google Shape;1299;p83"/>
          <p:cNvGrpSpPr/>
          <p:nvPr/>
        </p:nvGrpSpPr>
        <p:grpSpPr>
          <a:xfrm>
            <a:off x="1327561" y="3221827"/>
            <a:ext cx="1201875" cy="1438098"/>
            <a:chOff x="1327561" y="3221827"/>
            <a:chExt cx="1201875" cy="1438098"/>
          </a:xfrm>
        </p:grpSpPr>
        <p:pic>
          <p:nvPicPr>
            <p:cNvPr id="1300" name="Google Shape;1300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27561" y="3221827"/>
              <a:ext cx="1201875" cy="120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1" name="Google Shape;1301;p83"/>
            <p:cNvSpPr txBox="1"/>
            <p:nvPr/>
          </p:nvSpPr>
          <p:spPr>
            <a:xfrm>
              <a:off x="1327564" y="4381525"/>
              <a:ext cx="12018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6"/>
                </a:rPr>
                <a:t>Timba Games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2" name="Google Shape;1302;p83"/>
          <p:cNvGrpSpPr/>
          <p:nvPr/>
        </p:nvGrpSpPr>
        <p:grpSpPr>
          <a:xfrm>
            <a:off x="3455170" y="2149238"/>
            <a:ext cx="1940716" cy="1948933"/>
            <a:chOff x="3455170" y="2149238"/>
            <a:chExt cx="1940716" cy="1948933"/>
          </a:xfrm>
        </p:grpSpPr>
        <p:sp>
          <p:nvSpPr>
            <p:cNvPr id="1303" name="Google Shape;1303;p83"/>
            <p:cNvSpPr/>
            <p:nvPr/>
          </p:nvSpPr>
          <p:spPr>
            <a:xfrm>
              <a:off x="3600975" y="2149238"/>
              <a:ext cx="1727400" cy="1727400"/>
            </a:xfrm>
            <a:prstGeom prst="rect">
              <a:avLst/>
            </a:prstGeom>
            <a:solidFill>
              <a:srgbClr val="1C1B2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4" name="Google Shape;1304;p8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55170" y="2314562"/>
              <a:ext cx="1862350" cy="1396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5" name="Google Shape;1305;p83"/>
            <p:cNvSpPr txBox="1"/>
            <p:nvPr/>
          </p:nvSpPr>
          <p:spPr>
            <a:xfrm>
              <a:off x="3533487" y="3819771"/>
              <a:ext cx="18624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8"/>
                </a:rPr>
                <a:t>Amazing Soul Games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6" name="Google Shape;1306;p83"/>
          <p:cNvGrpSpPr/>
          <p:nvPr/>
        </p:nvGrpSpPr>
        <p:grpSpPr>
          <a:xfrm>
            <a:off x="6135487" y="1574452"/>
            <a:ext cx="1862400" cy="1275698"/>
            <a:chOff x="6135487" y="1574452"/>
            <a:chExt cx="1862400" cy="1275698"/>
          </a:xfrm>
        </p:grpSpPr>
        <p:pic>
          <p:nvPicPr>
            <p:cNvPr id="1307" name="Google Shape;1307;p8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34600" y="1574452"/>
              <a:ext cx="1664150" cy="105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8" name="Google Shape;1308;p83"/>
            <p:cNvSpPr txBox="1"/>
            <p:nvPr/>
          </p:nvSpPr>
          <p:spPr>
            <a:xfrm>
              <a:off x="6135487" y="2571750"/>
              <a:ext cx="18624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10"/>
                </a:rPr>
                <a:t>Indie Level Studio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9" name="Google Shape;1309;p83"/>
          <p:cNvGrpSpPr/>
          <p:nvPr/>
        </p:nvGrpSpPr>
        <p:grpSpPr>
          <a:xfrm>
            <a:off x="6135487" y="3465576"/>
            <a:ext cx="1862400" cy="956649"/>
            <a:chOff x="6135487" y="3465576"/>
            <a:chExt cx="1862400" cy="956649"/>
          </a:xfrm>
        </p:grpSpPr>
        <p:pic>
          <p:nvPicPr>
            <p:cNvPr id="1310" name="Google Shape;1310;p8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399936" y="3465576"/>
              <a:ext cx="1333500" cy="714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1" name="Google Shape;1311;p83"/>
            <p:cNvSpPr txBox="1"/>
            <p:nvPr/>
          </p:nvSpPr>
          <p:spPr>
            <a:xfrm>
              <a:off x="6135487" y="4143825"/>
              <a:ext cx="18624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12"/>
                </a:rPr>
                <a:t>RM2 Digital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4"/>
          <p:cNvSpPr txBox="1">
            <a:spLocks noGrp="1"/>
          </p:cNvSpPr>
          <p:nvPr>
            <p:ph type="title" idx="4294967295"/>
          </p:nvPr>
        </p:nvSpPr>
        <p:spPr>
          <a:xfrm>
            <a:off x="0" y="1024675"/>
            <a:ext cx="38391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2"/>
                </a:solidFill>
              </a:rPr>
              <a:t>DESCANSO</a:t>
            </a:r>
            <a:endParaRPr sz="3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85"/>
          <p:cNvSpPr txBox="1">
            <a:spLocks noGrp="1"/>
          </p:cNvSpPr>
          <p:nvPr>
            <p:ph type="title"/>
          </p:nvPr>
        </p:nvSpPr>
        <p:spPr>
          <a:xfrm>
            <a:off x="2436925" y="722503"/>
            <a:ext cx="42423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MOTORES DE VIDEOJUEGOS</a:t>
            </a:r>
            <a:endParaRPr/>
          </a:p>
        </p:txBody>
      </p:sp>
      <p:sp>
        <p:nvSpPr>
          <p:cNvPr id="1322" name="Google Shape;1322;p85"/>
          <p:cNvSpPr txBox="1">
            <a:spLocks noGrp="1"/>
          </p:cNvSpPr>
          <p:nvPr>
            <p:ph type="title" idx="2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005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6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ENGINE?</a:t>
            </a:r>
            <a:endParaRPr/>
          </a:p>
        </p:txBody>
      </p:sp>
      <p:grpSp>
        <p:nvGrpSpPr>
          <p:cNvPr id="1328" name="Google Shape;1328;p86"/>
          <p:cNvGrpSpPr/>
          <p:nvPr/>
        </p:nvGrpSpPr>
        <p:grpSpPr>
          <a:xfrm>
            <a:off x="3888684" y="2040841"/>
            <a:ext cx="1366620" cy="1366620"/>
            <a:chOff x="3784050" y="2302899"/>
            <a:chExt cx="1575900" cy="1575900"/>
          </a:xfrm>
        </p:grpSpPr>
        <p:sp>
          <p:nvSpPr>
            <p:cNvPr id="1329" name="Google Shape;1329;p86"/>
            <p:cNvSpPr/>
            <p:nvPr/>
          </p:nvSpPr>
          <p:spPr>
            <a:xfrm rot="10800000">
              <a:off x="3784050" y="2302899"/>
              <a:ext cx="1575900" cy="1575900"/>
            </a:xfrm>
            <a:prstGeom prst="diamond">
              <a:avLst/>
            </a:pr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0" name="Google Shape;1330;p86"/>
            <p:cNvGrpSpPr/>
            <p:nvPr/>
          </p:nvGrpSpPr>
          <p:grpSpPr>
            <a:xfrm>
              <a:off x="3979214" y="2498038"/>
              <a:ext cx="1185619" cy="1185619"/>
              <a:chOff x="5465401" y="1535789"/>
              <a:chExt cx="3257196" cy="3257196"/>
            </a:xfrm>
          </p:grpSpPr>
          <p:sp>
            <p:nvSpPr>
              <p:cNvPr id="1331" name="Google Shape;1331;p86"/>
              <p:cNvSpPr/>
              <p:nvPr/>
            </p:nvSpPr>
            <p:spPr>
              <a:xfrm rot="2700000">
                <a:off x="5926389" y="2028812"/>
                <a:ext cx="2335220" cy="2271150"/>
              </a:xfrm>
              <a:custGeom>
                <a:avLst/>
                <a:gdLst/>
                <a:ahLst/>
                <a:cxnLst/>
                <a:rect l="l" t="t" r="r" b="b"/>
                <a:pathLst>
                  <a:path w="12287" h="11949" extrusionOk="0">
                    <a:moveTo>
                      <a:pt x="8054" y="717"/>
                    </a:moveTo>
                    <a:cubicBezTo>
                      <a:pt x="8325" y="717"/>
                      <a:pt x="8601" y="820"/>
                      <a:pt x="8821" y="1024"/>
                    </a:cubicBezTo>
                    <a:lnTo>
                      <a:pt x="11090" y="3293"/>
                    </a:lnTo>
                    <a:cubicBezTo>
                      <a:pt x="11531" y="3702"/>
                      <a:pt x="11531" y="4364"/>
                      <a:pt x="11090" y="4805"/>
                    </a:cubicBezTo>
                    <a:lnTo>
                      <a:pt x="10302" y="5593"/>
                    </a:lnTo>
                    <a:lnTo>
                      <a:pt x="6522" y="1812"/>
                    </a:lnTo>
                    <a:lnTo>
                      <a:pt x="7309" y="1024"/>
                    </a:lnTo>
                    <a:cubicBezTo>
                      <a:pt x="7514" y="820"/>
                      <a:pt x="7782" y="717"/>
                      <a:pt x="8054" y="717"/>
                    </a:cubicBezTo>
                    <a:close/>
                    <a:moveTo>
                      <a:pt x="6018" y="2285"/>
                    </a:moveTo>
                    <a:lnTo>
                      <a:pt x="9798" y="6065"/>
                    </a:lnTo>
                    <a:lnTo>
                      <a:pt x="6144" y="9720"/>
                    </a:lnTo>
                    <a:lnTo>
                      <a:pt x="2363" y="5939"/>
                    </a:lnTo>
                    <a:lnTo>
                      <a:pt x="6018" y="2285"/>
                    </a:lnTo>
                    <a:close/>
                    <a:moveTo>
                      <a:pt x="1890" y="6443"/>
                    </a:moveTo>
                    <a:lnTo>
                      <a:pt x="5671" y="10224"/>
                    </a:lnTo>
                    <a:lnTo>
                      <a:pt x="4915" y="10980"/>
                    </a:lnTo>
                    <a:cubicBezTo>
                      <a:pt x="4726" y="11185"/>
                      <a:pt x="4458" y="11287"/>
                      <a:pt x="4186" y="11287"/>
                    </a:cubicBezTo>
                    <a:cubicBezTo>
                      <a:pt x="3915" y="11287"/>
                      <a:pt x="3639" y="11185"/>
                      <a:pt x="3434" y="10980"/>
                    </a:cubicBezTo>
                    <a:lnTo>
                      <a:pt x="1134" y="8712"/>
                    </a:lnTo>
                    <a:cubicBezTo>
                      <a:pt x="756" y="8302"/>
                      <a:pt x="756" y="7640"/>
                      <a:pt x="1134" y="7199"/>
                    </a:cubicBezTo>
                    <a:lnTo>
                      <a:pt x="1890" y="6443"/>
                    </a:lnTo>
                    <a:close/>
                    <a:moveTo>
                      <a:pt x="8093" y="0"/>
                    </a:moveTo>
                    <a:cubicBezTo>
                      <a:pt x="7640" y="0"/>
                      <a:pt x="7183" y="174"/>
                      <a:pt x="6837" y="520"/>
                    </a:cubicBezTo>
                    <a:lnTo>
                      <a:pt x="662" y="6695"/>
                    </a:lnTo>
                    <a:cubicBezTo>
                      <a:pt x="0" y="7357"/>
                      <a:pt x="0" y="8491"/>
                      <a:pt x="662" y="9184"/>
                    </a:cubicBezTo>
                    <a:lnTo>
                      <a:pt x="2962" y="11452"/>
                    </a:lnTo>
                    <a:cubicBezTo>
                      <a:pt x="3292" y="11783"/>
                      <a:pt x="3741" y="11949"/>
                      <a:pt x="4190" y="11949"/>
                    </a:cubicBezTo>
                    <a:cubicBezTo>
                      <a:pt x="4639" y="11949"/>
                      <a:pt x="5088" y="11783"/>
                      <a:pt x="5419" y="11452"/>
                    </a:cubicBezTo>
                    <a:lnTo>
                      <a:pt x="11625" y="5278"/>
                    </a:lnTo>
                    <a:cubicBezTo>
                      <a:pt x="12287" y="4616"/>
                      <a:pt x="12287" y="3513"/>
                      <a:pt x="11625" y="2789"/>
                    </a:cubicBezTo>
                    <a:lnTo>
                      <a:pt x="9326" y="520"/>
                    </a:lnTo>
                    <a:cubicBezTo>
                      <a:pt x="8995" y="174"/>
                      <a:pt x="8546" y="0"/>
                      <a:pt x="80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9416B"/>
                  </a:gs>
                  <a:gs pos="100000">
                    <a:srgbClr val="13111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86"/>
              <p:cNvSpPr/>
              <p:nvPr/>
            </p:nvSpPr>
            <p:spPr>
              <a:xfrm>
                <a:off x="7853789" y="2758395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9416B"/>
                  </a:gs>
                  <a:gs pos="100000">
                    <a:srgbClr val="13111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86"/>
              <p:cNvSpPr/>
              <p:nvPr/>
            </p:nvSpPr>
            <p:spPr>
              <a:xfrm>
                <a:off x="7853792" y="2953545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9416B"/>
                  </a:gs>
                  <a:gs pos="100000">
                    <a:srgbClr val="13111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86"/>
              <p:cNvSpPr/>
              <p:nvPr/>
            </p:nvSpPr>
            <p:spPr>
              <a:xfrm>
                <a:off x="7960742" y="2865345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9416B"/>
                  </a:gs>
                  <a:gs pos="100000">
                    <a:srgbClr val="13111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86"/>
              <p:cNvSpPr/>
              <p:nvPr/>
            </p:nvSpPr>
            <p:spPr>
              <a:xfrm>
                <a:off x="7746842" y="2865345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9416B"/>
                  </a:gs>
                  <a:gs pos="100000">
                    <a:srgbClr val="13111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86"/>
              <p:cNvSpPr/>
              <p:nvPr/>
            </p:nvSpPr>
            <p:spPr>
              <a:xfrm>
                <a:off x="6198761" y="2761192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9416B"/>
                  </a:gs>
                  <a:gs pos="100000">
                    <a:srgbClr val="13111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86"/>
              <p:cNvSpPr/>
              <p:nvPr/>
            </p:nvSpPr>
            <p:spPr>
              <a:xfrm>
                <a:off x="6198764" y="2956342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9416B"/>
                  </a:gs>
                  <a:gs pos="100000">
                    <a:srgbClr val="13111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86"/>
              <p:cNvSpPr/>
              <p:nvPr/>
            </p:nvSpPr>
            <p:spPr>
              <a:xfrm>
                <a:off x="6305714" y="2868142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9416B"/>
                  </a:gs>
                  <a:gs pos="100000">
                    <a:srgbClr val="13111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86"/>
              <p:cNvSpPr/>
              <p:nvPr/>
            </p:nvSpPr>
            <p:spPr>
              <a:xfrm>
                <a:off x="6091814" y="2868142"/>
                <a:ext cx="106954" cy="10695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9416B"/>
                  </a:gs>
                  <a:gs pos="100000">
                    <a:srgbClr val="13111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0" name="Google Shape;1340;p86"/>
          <p:cNvSpPr txBox="1">
            <a:spLocks noGrp="1"/>
          </p:cNvSpPr>
          <p:nvPr>
            <p:ph type="subTitle" idx="4294967295"/>
          </p:nvPr>
        </p:nvSpPr>
        <p:spPr>
          <a:xfrm>
            <a:off x="2111222" y="2046801"/>
            <a:ext cx="98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Motor de Físicas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41" name="Google Shape;1341;p86"/>
          <p:cNvSpPr txBox="1">
            <a:spLocks noGrp="1"/>
          </p:cNvSpPr>
          <p:nvPr>
            <p:ph type="subTitle" idx="4294967295"/>
          </p:nvPr>
        </p:nvSpPr>
        <p:spPr>
          <a:xfrm>
            <a:off x="3116875" y="4464650"/>
            <a:ext cx="135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Renderizado (2D-3D)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42" name="Google Shape;1342;p86"/>
          <p:cNvSpPr txBox="1">
            <a:spLocks noGrp="1"/>
          </p:cNvSpPr>
          <p:nvPr>
            <p:ph type="subTitle" idx="4294967295"/>
          </p:nvPr>
        </p:nvSpPr>
        <p:spPr>
          <a:xfrm>
            <a:off x="4609173" y="4453175"/>
            <a:ext cx="13584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Scripting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43" name="Google Shape;1343;p86"/>
          <p:cNvSpPr txBox="1">
            <a:spLocks noGrp="1"/>
          </p:cNvSpPr>
          <p:nvPr>
            <p:ph type="subTitle" idx="4294967295"/>
          </p:nvPr>
        </p:nvSpPr>
        <p:spPr>
          <a:xfrm>
            <a:off x="5769675" y="2053925"/>
            <a:ext cx="135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Motor de sonidos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44" name="Google Shape;1344;p86"/>
          <p:cNvSpPr txBox="1">
            <a:spLocks noGrp="1"/>
          </p:cNvSpPr>
          <p:nvPr>
            <p:ph type="subTitle" idx="4294967295"/>
          </p:nvPr>
        </p:nvSpPr>
        <p:spPr>
          <a:xfrm>
            <a:off x="5889226" y="3372958"/>
            <a:ext cx="135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Admin. de Memoria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45" name="Google Shape;1345;p86"/>
          <p:cNvSpPr txBox="1">
            <a:spLocks noGrp="1"/>
          </p:cNvSpPr>
          <p:nvPr>
            <p:ph type="subTitle" idx="4294967295"/>
          </p:nvPr>
        </p:nvSpPr>
        <p:spPr>
          <a:xfrm>
            <a:off x="1872458" y="3300150"/>
            <a:ext cx="135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Inteligencia artificial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1346" name="Google Shape;1346;p86"/>
          <p:cNvGrpSpPr/>
          <p:nvPr/>
        </p:nvGrpSpPr>
        <p:grpSpPr>
          <a:xfrm>
            <a:off x="2341241" y="1590568"/>
            <a:ext cx="523078" cy="518039"/>
            <a:chOff x="3860250" y="1427025"/>
            <a:chExt cx="487900" cy="483200"/>
          </a:xfrm>
        </p:grpSpPr>
        <p:sp>
          <p:nvSpPr>
            <p:cNvPr id="1347" name="Google Shape;1347;p86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8" name="Google Shape;1348;p86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9" name="Google Shape;1349;p86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0" name="Google Shape;1350;p86"/>
          <p:cNvGrpSpPr/>
          <p:nvPr/>
        </p:nvGrpSpPr>
        <p:grpSpPr>
          <a:xfrm>
            <a:off x="6301988" y="2907220"/>
            <a:ext cx="532894" cy="534281"/>
            <a:chOff x="-44528075" y="1982825"/>
            <a:chExt cx="300900" cy="301700"/>
          </a:xfrm>
        </p:grpSpPr>
        <p:sp>
          <p:nvSpPr>
            <p:cNvPr id="1351" name="Google Shape;1351;p86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6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6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6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6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6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6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86"/>
          <p:cNvGrpSpPr/>
          <p:nvPr/>
        </p:nvGrpSpPr>
        <p:grpSpPr>
          <a:xfrm>
            <a:off x="5016421" y="4035823"/>
            <a:ext cx="543933" cy="480712"/>
            <a:chOff x="-3137650" y="2787000"/>
            <a:chExt cx="291450" cy="257575"/>
          </a:xfrm>
        </p:grpSpPr>
        <p:sp>
          <p:nvSpPr>
            <p:cNvPr id="1359" name="Google Shape;1359;p86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6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6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6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6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6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6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6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86"/>
          <p:cNvGrpSpPr/>
          <p:nvPr/>
        </p:nvGrpSpPr>
        <p:grpSpPr>
          <a:xfrm>
            <a:off x="3513790" y="4035815"/>
            <a:ext cx="498247" cy="496899"/>
            <a:chOff x="-5635975" y="2757075"/>
            <a:chExt cx="293000" cy="292225"/>
          </a:xfrm>
        </p:grpSpPr>
        <p:sp>
          <p:nvSpPr>
            <p:cNvPr id="1368" name="Google Shape;1368;p86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6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86"/>
          <p:cNvSpPr/>
          <p:nvPr/>
        </p:nvSpPr>
        <p:spPr>
          <a:xfrm>
            <a:off x="2310671" y="2888000"/>
            <a:ext cx="481966" cy="480698"/>
          </a:xfrm>
          <a:custGeom>
            <a:avLst/>
            <a:gdLst/>
            <a:ahLst/>
            <a:cxnLst/>
            <a:rect l="l" t="t" r="r" b="b"/>
            <a:pathLst>
              <a:path w="11784" h="11753" extrusionOk="0">
                <a:moveTo>
                  <a:pt x="5734" y="694"/>
                </a:moveTo>
                <a:cubicBezTo>
                  <a:pt x="7624" y="694"/>
                  <a:pt x="9168" y="2238"/>
                  <a:pt x="9168" y="4128"/>
                </a:cubicBezTo>
                <a:cubicBezTo>
                  <a:pt x="9168" y="6050"/>
                  <a:pt x="7624" y="7594"/>
                  <a:pt x="5734" y="7594"/>
                </a:cubicBezTo>
                <a:cubicBezTo>
                  <a:pt x="3844" y="7594"/>
                  <a:pt x="2332" y="6018"/>
                  <a:pt x="2332" y="4128"/>
                </a:cubicBezTo>
                <a:cubicBezTo>
                  <a:pt x="2332" y="2238"/>
                  <a:pt x="3844" y="694"/>
                  <a:pt x="5734" y="694"/>
                </a:cubicBezTo>
                <a:close/>
                <a:moveTo>
                  <a:pt x="977" y="7531"/>
                </a:moveTo>
                <a:cubicBezTo>
                  <a:pt x="1166" y="7531"/>
                  <a:pt x="1323" y="7688"/>
                  <a:pt x="1323" y="7909"/>
                </a:cubicBezTo>
                <a:cubicBezTo>
                  <a:pt x="1292" y="8129"/>
                  <a:pt x="1134" y="8255"/>
                  <a:pt x="977" y="8255"/>
                </a:cubicBezTo>
                <a:cubicBezTo>
                  <a:pt x="788" y="8255"/>
                  <a:pt x="630" y="8098"/>
                  <a:pt x="630" y="7909"/>
                </a:cubicBezTo>
                <a:cubicBezTo>
                  <a:pt x="630" y="7688"/>
                  <a:pt x="788" y="7531"/>
                  <a:pt x="977" y="7531"/>
                </a:cubicBezTo>
                <a:close/>
                <a:moveTo>
                  <a:pt x="10586" y="7531"/>
                </a:moveTo>
                <a:cubicBezTo>
                  <a:pt x="10775" y="7531"/>
                  <a:pt x="10932" y="7688"/>
                  <a:pt x="10932" y="7909"/>
                </a:cubicBezTo>
                <a:cubicBezTo>
                  <a:pt x="10932" y="8129"/>
                  <a:pt x="10775" y="8255"/>
                  <a:pt x="10586" y="8255"/>
                </a:cubicBezTo>
                <a:cubicBezTo>
                  <a:pt x="10397" y="8255"/>
                  <a:pt x="10239" y="8098"/>
                  <a:pt x="10239" y="7909"/>
                </a:cubicBezTo>
                <a:cubicBezTo>
                  <a:pt x="10239" y="7688"/>
                  <a:pt x="10397" y="7531"/>
                  <a:pt x="10586" y="7531"/>
                </a:cubicBezTo>
                <a:close/>
                <a:moveTo>
                  <a:pt x="3025" y="9641"/>
                </a:moveTo>
                <a:cubicBezTo>
                  <a:pt x="3214" y="9641"/>
                  <a:pt x="3371" y="9799"/>
                  <a:pt x="3371" y="9988"/>
                </a:cubicBezTo>
                <a:cubicBezTo>
                  <a:pt x="3340" y="10177"/>
                  <a:pt x="3214" y="10335"/>
                  <a:pt x="3025" y="10335"/>
                </a:cubicBezTo>
                <a:cubicBezTo>
                  <a:pt x="2836" y="10335"/>
                  <a:pt x="2678" y="10177"/>
                  <a:pt x="2678" y="9988"/>
                </a:cubicBezTo>
                <a:cubicBezTo>
                  <a:pt x="2678" y="9799"/>
                  <a:pt x="2836" y="9641"/>
                  <a:pt x="3025" y="9641"/>
                </a:cubicBezTo>
                <a:close/>
                <a:moveTo>
                  <a:pt x="8475" y="9641"/>
                </a:moveTo>
                <a:cubicBezTo>
                  <a:pt x="8696" y="9641"/>
                  <a:pt x="8822" y="9799"/>
                  <a:pt x="8822" y="9988"/>
                </a:cubicBezTo>
                <a:cubicBezTo>
                  <a:pt x="8822" y="10177"/>
                  <a:pt x="8664" y="10335"/>
                  <a:pt x="8475" y="10335"/>
                </a:cubicBezTo>
                <a:cubicBezTo>
                  <a:pt x="8255" y="10335"/>
                  <a:pt x="8128" y="10177"/>
                  <a:pt x="8128" y="9988"/>
                </a:cubicBezTo>
                <a:cubicBezTo>
                  <a:pt x="8128" y="9799"/>
                  <a:pt x="8255" y="9641"/>
                  <a:pt x="8475" y="9641"/>
                </a:cubicBezTo>
                <a:close/>
                <a:moveTo>
                  <a:pt x="5734" y="10303"/>
                </a:moveTo>
                <a:cubicBezTo>
                  <a:pt x="5955" y="10303"/>
                  <a:pt x="6112" y="10461"/>
                  <a:pt x="6112" y="10650"/>
                </a:cubicBezTo>
                <a:cubicBezTo>
                  <a:pt x="6112" y="10839"/>
                  <a:pt x="5955" y="10996"/>
                  <a:pt x="5734" y="10996"/>
                </a:cubicBezTo>
                <a:cubicBezTo>
                  <a:pt x="5545" y="10996"/>
                  <a:pt x="5388" y="10839"/>
                  <a:pt x="5388" y="10650"/>
                </a:cubicBezTo>
                <a:cubicBezTo>
                  <a:pt x="5388" y="10461"/>
                  <a:pt x="5545" y="10303"/>
                  <a:pt x="5734" y="10303"/>
                </a:cubicBezTo>
                <a:close/>
                <a:moveTo>
                  <a:pt x="5797" y="1"/>
                </a:moveTo>
                <a:cubicBezTo>
                  <a:pt x="3497" y="1"/>
                  <a:pt x="1701" y="1860"/>
                  <a:pt x="1701" y="4097"/>
                </a:cubicBezTo>
                <a:cubicBezTo>
                  <a:pt x="1701" y="5010"/>
                  <a:pt x="2017" y="5924"/>
                  <a:pt x="2552" y="6617"/>
                </a:cubicBezTo>
                <a:lnTo>
                  <a:pt x="1701" y="7153"/>
                </a:lnTo>
                <a:cubicBezTo>
                  <a:pt x="1481" y="6995"/>
                  <a:pt x="1260" y="6901"/>
                  <a:pt x="1040" y="6901"/>
                </a:cubicBezTo>
                <a:cubicBezTo>
                  <a:pt x="473" y="6901"/>
                  <a:pt x="0" y="7373"/>
                  <a:pt x="0" y="7940"/>
                </a:cubicBezTo>
                <a:cubicBezTo>
                  <a:pt x="0" y="8476"/>
                  <a:pt x="473" y="8948"/>
                  <a:pt x="1040" y="8948"/>
                </a:cubicBezTo>
                <a:cubicBezTo>
                  <a:pt x="1575" y="8948"/>
                  <a:pt x="2048" y="8476"/>
                  <a:pt x="2048" y="7940"/>
                </a:cubicBezTo>
                <a:lnTo>
                  <a:pt x="2048" y="7751"/>
                </a:lnTo>
                <a:lnTo>
                  <a:pt x="3088" y="7153"/>
                </a:lnTo>
                <a:cubicBezTo>
                  <a:pt x="3340" y="7373"/>
                  <a:pt x="3623" y="7625"/>
                  <a:pt x="3970" y="7783"/>
                </a:cubicBezTo>
                <a:lnTo>
                  <a:pt x="3308" y="8948"/>
                </a:lnTo>
                <a:lnTo>
                  <a:pt x="3119" y="8948"/>
                </a:lnTo>
                <a:cubicBezTo>
                  <a:pt x="2552" y="8948"/>
                  <a:pt x="2080" y="9421"/>
                  <a:pt x="2080" y="9988"/>
                </a:cubicBezTo>
                <a:cubicBezTo>
                  <a:pt x="2080" y="10524"/>
                  <a:pt x="2552" y="10996"/>
                  <a:pt x="3119" y="10996"/>
                </a:cubicBezTo>
                <a:cubicBezTo>
                  <a:pt x="3655" y="10996"/>
                  <a:pt x="4127" y="10524"/>
                  <a:pt x="4127" y="9988"/>
                </a:cubicBezTo>
                <a:cubicBezTo>
                  <a:pt x="4127" y="9736"/>
                  <a:pt x="4064" y="9515"/>
                  <a:pt x="3907" y="9326"/>
                </a:cubicBezTo>
                <a:lnTo>
                  <a:pt x="4600" y="8098"/>
                </a:lnTo>
                <a:cubicBezTo>
                  <a:pt x="4883" y="8161"/>
                  <a:pt x="5199" y="8255"/>
                  <a:pt x="5514" y="8287"/>
                </a:cubicBezTo>
                <a:lnTo>
                  <a:pt x="5514" y="9736"/>
                </a:lnTo>
                <a:cubicBezTo>
                  <a:pt x="5136" y="9894"/>
                  <a:pt x="4852" y="10272"/>
                  <a:pt x="4852" y="10713"/>
                </a:cubicBezTo>
                <a:cubicBezTo>
                  <a:pt x="4852" y="11280"/>
                  <a:pt x="5325" y="11752"/>
                  <a:pt x="5860" y="11752"/>
                </a:cubicBezTo>
                <a:cubicBezTo>
                  <a:pt x="6427" y="11752"/>
                  <a:pt x="6900" y="11280"/>
                  <a:pt x="6900" y="10713"/>
                </a:cubicBezTo>
                <a:cubicBezTo>
                  <a:pt x="6900" y="10303"/>
                  <a:pt x="6616" y="9894"/>
                  <a:pt x="6238" y="9736"/>
                </a:cubicBezTo>
                <a:lnTo>
                  <a:pt x="6238" y="8287"/>
                </a:lnTo>
                <a:cubicBezTo>
                  <a:pt x="6553" y="8255"/>
                  <a:pt x="6868" y="8224"/>
                  <a:pt x="7120" y="8098"/>
                </a:cubicBezTo>
                <a:lnTo>
                  <a:pt x="7845" y="9326"/>
                </a:lnTo>
                <a:cubicBezTo>
                  <a:pt x="7687" y="9515"/>
                  <a:pt x="7593" y="9736"/>
                  <a:pt x="7593" y="9988"/>
                </a:cubicBezTo>
                <a:cubicBezTo>
                  <a:pt x="7593" y="10524"/>
                  <a:pt x="8065" y="10996"/>
                  <a:pt x="8633" y="10996"/>
                </a:cubicBezTo>
                <a:cubicBezTo>
                  <a:pt x="9168" y="10996"/>
                  <a:pt x="9641" y="10524"/>
                  <a:pt x="9641" y="9988"/>
                </a:cubicBezTo>
                <a:cubicBezTo>
                  <a:pt x="9641" y="9421"/>
                  <a:pt x="9168" y="8948"/>
                  <a:pt x="8633" y="8948"/>
                </a:cubicBezTo>
                <a:lnTo>
                  <a:pt x="8444" y="8948"/>
                </a:lnTo>
                <a:lnTo>
                  <a:pt x="7750" y="7783"/>
                </a:lnTo>
                <a:cubicBezTo>
                  <a:pt x="8065" y="7625"/>
                  <a:pt x="8381" y="7373"/>
                  <a:pt x="8664" y="7153"/>
                </a:cubicBezTo>
                <a:lnTo>
                  <a:pt x="9735" y="7751"/>
                </a:lnTo>
                <a:lnTo>
                  <a:pt x="9735" y="7940"/>
                </a:lnTo>
                <a:cubicBezTo>
                  <a:pt x="9735" y="8476"/>
                  <a:pt x="10208" y="8948"/>
                  <a:pt x="10743" y="8948"/>
                </a:cubicBezTo>
                <a:cubicBezTo>
                  <a:pt x="11310" y="8948"/>
                  <a:pt x="11783" y="8476"/>
                  <a:pt x="11783" y="7940"/>
                </a:cubicBezTo>
                <a:cubicBezTo>
                  <a:pt x="11626" y="7342"/>
                  <a:pt x="11153" y="6901"/>
                  <a:pt x="10586" y="6901"/>
                </a:cubicBezTo>
                <a:cubicBezTo>
                  <a:pt x="10302" y="6901"/>
                  <a:pt x="10082" y="6995"/>
                  <a:pt x="9924" y="7153"/>
                </a:cubicBezTo>
                <a:lnTo>
                  <a:pt x="9011" y="6617"/>
                </a:lnTo>
                <a:cubicBezTo>
                  <a:pt x="9578" y="5924"/>
                  <a:pt x="9893" y="5010"/>
                  <a:pt x="9893" y="4097"/>
                </a:cubicBezTo>
                <a:cubicBezTo>
                  <a:pt x="9893" y="1828"/>
                  <a:pt x="8034" y="1"/>
                  <a:pt x="5797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86"/>
          <p:cNvGrpSpPr/>
          <p:nvPr/>
        </p:nvGrpSpPr>
        <p:grpSpPr>
          <a:xfrm>
            <a:off x="6195013" y="1707469"/>
            <a:ext cx="507709" cy="446560"/>
            <a:chOff x="-46772025" y="2350650"/>
            <a:chExt cx="300900" cy="264675"/>
          </a:xfrm>
        </p:grpSpPr>
        <p:sp>
          <p:nvSpPr>
            <p:cNvPr id="1372" name="Google Shape;1372;p86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6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74" name="Google Shape;1374;p86"/>
          <p:cNvCxnSpPr/>
          <p:nvPr/>
        </p:nvCxnSpPr>
        <p:spPr>
          <a:xfrm>
            <a:off x="2942200" y="1947650"/>
            <a:ext cx="940500" cy="441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5" name="Google Shape;1375;p86"/>
          <p:cNvCxnSpPr/>
          <p:nvPr/>
        </p:nvCxnSpPr>
        <p:spPr>
          <a:xfrm rot="10800000" flipH="1">
            <a:off x="3056175" y="2978925"/>
            <a:ext cx="826500" cy="300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6" name="Google Shape;1376;p86"/>
          <p:cNvCxnSpPr/>
          <p:nvPr/>
        </p:nvCxnSpPr>
        <p:spPr>
          <a:xfrm rot="10800000" flipH="1">
            <a:off x="3745500" y="3286850"/>
            <a:ext cx="386400" cy="658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7" name="Google Shape;1377;p86"/>
          <p:cNvCxnSpPr/>
          <p:nvPr/>
        </p:nvCxnSpPr>
        <p:spPr>
          <a:xfrm rot="10800000">
            <a:off x="4929823" y="3279950"/>
            <a:ext cx="378000" cy="665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8" name="Google Shape;1378;p86"/>
          <p:cNvCxnSpPr/>
          <p:nvPr/>
        </p:nvCxnSpPr>
        <p:spPr>
          <a:xfrm rot="10800000">
            <a:off x="5271825" y="3009000"/>
            <a:ext cx="833400" cy="292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9" name="Google Shape;1379;p86"/>
          <p:cNvCxnSpPr/>
          <p:nvPr/>
        </p:nvCxnSpPr>
        <p:spPr>
          <a:xfrm flipH="1">
            <a:off x="5089375" y="2061625"/>
            <a:ext cx="909000" cy="327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87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ENGINES</a:t>
            </a:r>
            <a:endParaRPr/>
          </a:p>
        </p:txBody>
      </p:sp>
      <p:pic>
        <p:nvPicPr>
          <p:cNvPr id="1385" name="Google Shape;13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50" y="1626275"/>
            <a:ext cx="1329401" cy="151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350" y="3348275"/>
            <a:ext cx="2008726" cy="11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025" y="1669000"/>
            <a:ext cx="1365200" cy="15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650" y="3348275"/>
            <a:ext cx="2008723" cy="11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6112" y="1880722"/>
            <a:ext cx="1407200" cy="9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0024" y="3643046"/>
            <a:ext cx="1365200" cy="77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0525" y="2070228"/>
            <a:ext cx="2191625" cy="5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88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ENGINES</a:t>
            </a:r>
            <a:endParaRPr/>
          </a:p>
        </p:txBody>
      </p:sp>
      <p:sp>
        <p:nvSpPr>
          <p:cNvPr id="1397" name="Google Shape;1397;p88"/>
          <p:cNvSpPr txBox="1">
            <a:spLocks noGrp="1"/>
          </p:cNvSpPr>
          <p:nvPr>
            <p:ph type="title"/>
          </p:nvPr>
        </p:nvSpPr>
        <p:spPr>
          <a:xfrm>
            <a:off x="662125" y="2356075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funcionan?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89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3" name="Google Shape;1403;p89"/>
          <p:cNvSpPr/>
          <p:nvPr/>
        </p:nvSpPr>
        <p:spPr>
          <a:xfrm rot="8040426">
            <a:off x="955906" y="2419983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89"/>
          <p:cNvSpPr txBox="1"/>
          <p:nvPr/>
        </p:nvSpPr>
        <p:spPr>
          <a:xfrm>
            <a:off x="573875" y="2803450"/>
            <a:ext cx="10089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INICIO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05" name="Google Shape;1405;p89"/>
          <p:cNvSpPr txBox="1"/>
          <p:nvPr/>
        </p:nvSpPr>
        <p:spPr>
          <a:xfrm>
            <a:off x="2144775" y="2803450"/>
            <a:ext cx="10089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FÍSICAS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06" name="Google Shape;1406;p89"/>
          <p:cNvSpPr txBox="1"/>
          <p:nvPr/>
        </p:nvSpPr>
        <p:spPr>
          <a:xfrm>
            <a:off x="3625675" y="2803450"/>
            <a:ext cx="13971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USER INPUTS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07" name="Google Shape;1407;p89"/>
          <p:cNvSpPr txBox="1"/>
          <p:nvPr/>
        </p:nvSpPr>
        <p:spPr>
          <a:xfrm>
            <a:off x="5494775" y="2803450"/>
            <a:ext cx="12171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LÓGICA DEL JUEGO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08" name="Google Shape;1408;p89"/>
          <p:cNvSpPr txBox="1"/>
          <p:nvPr/>
        </p:nvSpPr>
        <p:spPr>
          <a:xfrm>
            <a:off x="6939607" y="2803450"/>
            <a:ext cx="14640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RENDERING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09" name="Google Shape;1409;p89"/>
          <p:cNvSpPr/>
          <p:nvPr/>
        </p:nvSpPr>
        <p:spPr>
          <a:xfrm rot="8040426">
            <a:off x="2526806" y="2419983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9"/>
          <p:cNvSpPr/>
          <p:nvPr/>
        </p:nvSpPr>
        <p:spPr>
          <a:xfrm rot="8040426">
            <a:off x="4201806" y="2419983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9"/>
          <p:cNvSpPr/>
          <p:nvPr/>
        </p:nvSpPr>
        <p:spPr>
          <a:xfrm rot="8040426">
            <a:off x="5980906" y="2419983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89"/>
          <p:cNvSpPr/>
          <p:nvPr/>
        </p:nvSpPr>
        <p:spPr>
          <a:xfrm rot="8040426">
            <a:off x="7551806" y="2453258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3" name="Google Shape;1413;p89"/>
          <p:cNvCxnSpPr/>
          <p:nvPr/>
        </p:nvCxnSpPr>
        <p:spPr>
          <a:xfrm>
            <a:off x="1461075" y="2538475"/>
            <a:ext cx="9135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4" name="Google Shape;1414;p89"/>
          <p:cNvCxnSpPr/>
          <p:nvPr/>
        </p:nvCxnSpPr>
        <p:spPr>
          <a:xfrm>
            <a:off x="3060900" y="2538475"/>
            <a:ext cx="9135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5" name="Google Shape;1415;p89"/>
          <p:cNvCxnSpPr/>
          <p:nvPr/>
        </p:nvCxnSpPr>
        <p:spPr>
          <a:xfrm>
            <a:off x="4783379" y="2538475"/>
            <a:ext cx="9135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6" name="Google Shape;1416;p89"/>
          <p:cNvCxnSpPr/>
          <p:nvPr/>
        </p:nvCxnSpPr>
        <p:spPr>
          <a:xfrm>
            <a:off x="6437983" y="2538475"/>
            <a:ext cx="9135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7" name="Google Shape;1417;p89"/>
          <p:cNvSpPr txBox="1"/>
          <p:nvPr/>
        </p:nvSpPr>
        <p:spPr>
          <a:xfrm>
            <a:off x="2033175" y="3293475"/>
            <a:ext cx="12321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Animaciones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Colisiones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Tu código!</a:t>
            </a:r>
            <a:endParaRPr sz="15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8" name="Google Shape;1418;p89"/>
          <p:cNvSpPr txBox="1"/>
          <p:nvPr/>
        </p:nvSpPr>
        <p:spPr>
          <a:xfrm>
            <a:off x="5487275" y="3350650"/>
            <a:ext cx="12321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Modelos 3D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Sprites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Animaciones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Tu código!</a:t>
            </a:r>
            <a:endParaRPr sz="15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89"/>
          <p:cNvSpPr txBox="1"/>
          <p:nvPr/>
        </p:nvSpPr>
        <p:spPr>
          <a:xfrm>
            <a:off x="7058175" y="3350650"/>
            <a:ext cx="12321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Mostrar en Pantalla</a:t>
            </a:r>
            <a:endParaRPr sz="15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0" name="Google Shape;1420;p89"/>
          <p:cNvCxnSpPr/>
          <p:nvPr/>
        </p:nvCxnSpPr>
        <p:spPr>
          <a:xfrm rot="10800000">
            <a:off x="7672500" y="1738250"/>
            <a:ext cx="0" cy="5343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89"/>
          <p:cNvCxnSpPr/>
          <p:nvPr/>
        </p:nvCxnSpPr>
        <p:spPr>
          <a:xfrm rot="10800000">
            <a:off x="2642905" y="1739200"/>
            <a:ext cx="0" cy="5343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422" name="Google Shape;1422;p89"/>
          <p:cNvCxnSpPr/>
          <p:nvPr/>
        </p:nvCxnSpPr>
        <p:spPr>
          <a:xfrm>
            <a:off x="2635875" y="1752500"/>
            <a:ext cx="50367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3" name="Google Shape;1423;p89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Unity Order of Execution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6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6" name="Google Shape;676;p36"/>
          <p:cNvSpPr txBox="1">
            <a:spLocks noGrp="1"/>
          </p:cNvSpPr>
          <p:nvPr>
            <p:ph type="subTitle" idx="4"/>
          </p:nvPr>
        </p:nvSpPr>
        <p:spPr>
          <a:xfrm>
            <a:off x="1114000" y="17397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677" name="Google Shape;677;p36"/>
          <p:cNvSpPr txBox="1">
            <a:spLocks noGrp="1"/>
          </p:cNvSpPr>
          <p:nvPr>
            <p:ph type="subTitle" idx="5"/>
          </p:nvPr>
        </p:nvSpPr>
        <p:spPr>
          <a:xfrm>
            <a:off x="3459913" y="1739725"/>
            <a:ext cx="22218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JUGABILIDAD:</a:t>
            </a:r>
            <a:endParaRPr/>
          </a:p>
        </p:txBody>
      </p:sp>
      <p:sp>
        <p:nvSpPr>
          <p:cNvPr id="678" name="Google Shape;678;p36"/>
          <p:cNvSpPr txBox="1">
            <a:spLocks noGrp="1"/>
          </p:cNvSpPr>
          <p:nvPr>
            <p:ph type="subTitle" idx="6"/>
          </p:nvPr>
        </p:nvSpPr>
        <p:spPr>
          <a:xfrm>
            <a:off x="6130713" y="17397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GRÁFICOS</a:t>
            </a:r>
            <a:endParaRPr/>
          </a:p>
        </p:txBody>
      </p:sp>
      <p:sp>
        <p:nvSpPr>
          <p:cNvPr id="679" name="Google Shape;679;p36"/>
          <p:cNvSpPr txBox="1">
            <a:spLocks noGrp="1"/>
          </p:cNvSpPr>
          <p:nvPr>
            <p:ph type="subTitle" idx="7"/>
          </p:nvPr>
        </p:nvSpPr>
        <p:spPr>
          <a:xfrm>
            <a:off x="952600" y="2049025"/>
            <a:ext cx="22218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Industria &amp; Producción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Motores de videojuegos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6"/>
          <p:cNvSpPr txBox="1">
            <a:spLocks noGrp="1"/>
          </p:cNvSpPr>
          <p:nvPr>
            <p:ph type="subTitle" idx="8"/>
          </p:nvPr>
        </p:nvSpPr>
        <p:spPr>
          <a:xfrm>
            <a:off x="3622325" y="2049021"/>
            <a:ext cx="1899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Inputs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Físicas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Math 3D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I.A.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1" name="Google Shape;681;p36"/>
          <p:cNvSpPr txBox="1">
            <a:spLocks noGrp="1"/>
          </p:cNvSpPr>
          <p:nvPr>
            <p:ph type="subTitle" idx="9"/>
          </p:nvPr>
        </p:nvSpPr>
        <p:spPr>
          <a:xfrm>
            <a:off x="6130725" y="2049021"/>
            <a:ext cx="1899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Shaders &amp; Materiales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Animación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VFX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U.I.</a:t>
            </a:r>
            <a:endParaRPr/>
          </a:p>
        </p:txBody>
      </p:sp>
      <p:sp>
        <p:nvSpPr>
          <p:cNvPr id="682" name="Google Shape;682;p36"/>
          <p:cNvSpPr/>
          <p:nvPr/>
        </p:nvSpPr>
        <p:spPr>
          <a:xfrm rot="8040426">
            <a:off x="1941081" y="1495408"/>
            <a:ext cx="244837" cy="23698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6"/>
          <p:cNvSpPr/>
          <p:nvPr/>
        </p:nvSpPr>
        <p:spPr>
          <a:xfrm rot="8040426">
            <a:off x="4448333" y="1495408"/>
            <a:ext cx="244837" cy="23698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6"/>
          <p:cNvSpPr/>
          <p:nvPr/>
        </p:nvSpPr>
        <p:spPr>
          <a:xfrm rot="8040426">
            <a:off x="6957794" y="1495408"/>
            <a:ext cx="244837" cy="23698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6"/>
          <p:cNvSpPr txBox="1">
            <a:spLocks noGrp="1"/>
          </p:cNvSpPr>
          <p:nvPr>
            <p:ph type="subTitle" idx="5"/>
          </p:nvPr>
        </p:nvSpPr>
        <p:spPr>
          <a:xfrm>
            <a:off x="2233738" y="3524475"/>
            <a:ext cx="22218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</a:t>
            </a:r>
            <a:endParaRPr/>
          </a:p>
        </p:txBody>
      </p:sp>
      <p:sp>
        <p:nvSpPr>
          <p:cNvPr id="686" name="Google Shape;686;p36"/>
          <p:cNvSpPr txBox="1">
            <a:spLocks noGrp="1"/>
          </p:cNvSpPr>
          <p:nvPr>
            <p:ph type="subTitle" idx="8"/>
          </p:nvPr>
        </p:nvSpPr>
        <p:spPr>
          <a:xfrm>
            <a:off x="2234750" y="3833775"/>
            <a:ext cx="22218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Debugging &amp; Profiling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Building &amp; Deployment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Custom Tools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7" name="Google Shape;687;p36"/>
          <p:cNvSpPr txBox="1">
            <a:spLocks noGrp="1"/>
          </p:cNvSpPr>
          <p:nvPr>
            <p:ph type="subTitle" idx="5"/>
          </p:nvPr>
        </p:nvSpPr>
        <p:spPr>
          <a:xfrm>
            <a:off x="4799438" y="3516349"/>
            <a:ext cx="22218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</a:t>
            </a:r>
            <a:endParaRPr/>
          </a:p>
        </p:txBody>
      </p:sp>
      <p:sp>
        <p:nvSpPr>
          <p:cNvPr id="688" name="Google Shape;688;p36"/>
          <p:cNvSpPr txBox="1">
            <a:spLocks noGrp="1"/>
          </p:cNvSpPr>
          <p:nvPr>
            <p:ph type="subTitle" idx="8"/>
          </p:nvPr>
        </p:nvSpPr>
        <p:spPr>
          <a:xfrm>
            <a:off x="4800450" y="3825649"/>
            <a:ext cx="22218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APIs Gráficas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Físicas / I.A. ++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oriented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Mobile Development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9" name="Google Shape;689;p36"/>
          <p:cNvSpPr/>
          <p:nvPr/>
        </p:nvSpPr>
        <p:spPr>
          <a:xfrm rot="8040426">
            <a:off x="5787858" y="3272032"/>
            <a:ext cx="244837" cy="23698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6"/>
          <p:cNvSpPr/>
          <p:nvPr/>
        </p:nvSpPr>
        <p:spPr>
          <a:xfrm rot="8040426">
            <a:off x="3222158" y="3280158"/>
            <a:ext cx="244837" cy="23698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1" name="Google Shape;6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150" y="3751275"/>
            <a:ext cx="1243200" cy="12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0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9" name="Google Shape;1429;p90"/>
          <p:cNvSpPr/>
          <p:nvPr/>
        </p:nvSpPr>
        <p:spPr>
          <a:xfrm rot="8040426">
            <a:off x="2837371" y="2305999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90"/>
          <p:cNvSpPr txBox="1"/>
          <p:nvPr/>
        </p:nvSpPr>
        <p:spPr>
          <a:xfrm>
            <a:off x="2455340" y="2689467"/>
            <a:ext cx="10089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START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31" name="Google Shape;1431;p90"/>
          <p:cNvSpPr txBox="1"/>
          <p:nvPr/>
        </p:nvSpPr>
        <p:spPr>
          <a:xfrm>
            <a:off x="4026240" y="2689467"/>
            <a:ext cx="10089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UPDATE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32" name="Google Shape;1432;p90"/>
          <p:cNvSpPr txBox="1"/>
          <p:nvPr/>
        </p:nvSpPr>
        <p:spPr>
          <a:xfrm>
            <a:off x="5507140" y="2689467"/>
            <a:ext cx="13971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DESTROY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33" name="Google Shape;1433;p90"/>
          <p:cNvSpPr/>
          <p:nvPr/>
        </p:nvSpPr>
        <p:spPr>
          <a:xfrm rot="8040426">
            <a:off x="4408271" y="2305999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90"/>
          <p:cNvSpPr/>
          <p:nvPr/>
        </p:nvSpPr>
        <p:spPr>
          <a:xfrm rot="8040426">
            <a:off x="6083271" y="2305999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5" name="Google Shape;1435;p90"/>
          <p:cNvCxnSpPr/>
          <p:nvPr/>
        </p:nvCxnSpPr>
        <p:spPr>
          <a:xfrm>
            <a:off x="3342540" y="2424492"/>
            <a:ext cx="9135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6" name="Google Shape;1436;p90"/>
          <p:cNvCxnSpPr/>
          <p:nvPr/>
        </p:nvCxnSpPr>
        <p:spPr>
          <a:xfrm>
            <a:off x="4942365" y="2424492"/>
            <a:ext cx="9135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7" name="Google Shape;1437;p90"/>
          <p:cNvSpPr txBox="1"/>
          <p:nvPr/>
        </p:nvSpPr>
        <p:spPr>
          <a:xfrm>
            <a:off x="3394489" y="4088575"/>
            <a:ext cx="23550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GAME OBJECT?</a:t>
            </a:r>
            <a:endParaRPr sz="1100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1"/>
          <p:cNvSpPr txBox="1">
            <a:spLocks noGrp="1"/>
          </p:cNvSpPr>
          <p:nvPr>
            <p:ph type="title" idx="4294967295"/>
          </p:nvPr>
        </p:nvSpPr>
        <p:spPr>
          <a:xfrm>
            <a:off x="582600" y="239599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TO UNITY!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443" name="Google Shape;14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00" y="1057700"/>
            <a:ext cx="7266899" cy="4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2"/>
          <p:cNvSpPr txBox="1">
            <a:spLocks noGrp="1"/>
          </p:cNvSpPr>
          <p:nvPr>
            <p:ph type="title"/>
          </p:nvPr>
        </p:nvSpPr>
        <p:spPr>
          <a:xfrm>
            <a:off x="2450950" y="783553"/>
            <a:ext cx="42423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TALLER</a:t>
            </a:r>
            <a:endParaRPr/>
          </a:p>
        </p:txBody>
      </p:sp>
      <p:sp>
        <p:nvSpPr>
          <p:cNvPr id="1449" name="Google Shape;1449;p92"/>
          <p:cNvSpPr txBox="1">
            <a:spLocks noGrp="1"/>
          </p:cNvSpPr>
          <p:nvPr>
            <p:ph type="title" idx="2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006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"/>
          <p:cNvSpPr txBox="1">
            <a:spLocks noGrp="1"/>
          </p:cNvSpPr>
          <p:nvPr>
            <p:ph type="title"/>
          </p:nvPr>
        </p:nvSpPr>
        <p:spPr>
          <a:xfrm>
            <a:off x="646560" y="1787700"/>
            <a:ext cx="7953900" cy="12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INSTALAR UNITY </a:t>
            </a:r>
            <a:endParaRPr sz="30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/>
              <a:t>2020.3.20f1 (LTS)</a:t>
            </a:r>
            <a:endParaRPr sz="2500"/>
          </a:p>
        </p:txBody>
      </p:sp>
      <p:sp>
        <p:nvSpPr>
          <p:cNvPr id="1455" name="Google Shape;1455;p93"/>
          <p:cNvSpPr txBox="1">
            <a:spLocks noGrp="1"/>
          </p:cNvSpPr>
          <p:nvPr>
            <p:ph type="subTitle" idx="1"/>
          </p:nvPr>
        </p:nvSpPr>
        <p:spPr>
          <a:xfrm>
            <a:off x="595050" y="2993225"/>
            <a:ext cx="79539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</a:rPr>
              <a:t>Guía y Taller: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here!</a:t>
            </a:r>
            <a:endParaRPr sz="1300">
              <a:solidFill>
                <a:srgbClr val="F2F2F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94"/>
          <p:cNvSpPr txBox="1">
            <a:spLocks noGrp="1"/>
          </p:cNvSpPr>
          <p:nvPr>
            <p:ph type="title"/>
          </p:nvPr>
        </p:nvSpPr>
        <p:spPr>
          <a:xfrm>
            <a:off x="646560" y="1406700"/>
            <a:ext cx="7953900" cy="12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CURSO BÁSICO DE C#</a:t>
            </a:r>
            <a:endParaRPr sz="3000"/>
          </a:p>
        </p:txBody>
      </p:sp>
      <p:sp>
        <p:nvSpPr>
          <p:cNvPr id="1461" name="Google Shape;1461;p94"/>
          <p:cNvSpPr txBox="1">
            <a:spLocks noGrp="1"/>
          </p:cNvSpPr>
          <p:nvPr>
            <p:ph type="subTitle" idx="1"/>
          </p:nvPr>
        </p:nvSpPr>
        <p:spPr>
          <a:xfrm>
            <a:off x="346450" y="2504625"/>
            <a:ext cx="7953900" cy="15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</a:rPr>
              <a:t>Codecademy Learn C# </a:t>
            </a:r>
            <a:r>
              <a:rPr lang="en" sz="13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here!</a:t>
            </a:r>
            <a:endParaRPr sz="1300">
              <a:solidFill>
                <a:srgbClr val="F2F2F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</a:rPr>
              <a:t>Curso C# (Video 27 - 31)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here!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2F2F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</a:rPr>
              <a:t>No es calificable pero se recomienda hacer el de Codeacademy.</a:t>
            </a:r>
            <a:endParaRPr sz="130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95"/>
          <p:cNvSpPr txBox="1">
            <a:spLocks noGrp="1"/>
          </p:cNvSpPr>
          <p:nvPr>
            <p:ph type="ctrTitle"/>
          </p:nvPr>
        </p:nvSpPr>
        <p:spPr>
          <a:xfrm>
            <a:off x="571476" y="536101"/>
            <a:ext cx="61632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- GITHUB</a:t>
            </a:r>
            <a:endParaRPr/>
          </a:p>
        </p:txBody>
      </p:sp>
      <p:sp>
        <p:nvSpPr>
          <p:cNvPr id="1467" name="Google Shape;1467;p95"/>
          <p:cNvSpPr txBox="1"/>
          <p:nvPr/>
        </p:nvSpPr>
        <p:spPr>
          <a:xfrm>
            <a:off x="567125" y="3432150"/>
            <a:ext cx="6171900" cy="14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 + GitHub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by Fernando Herrera.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Git and GitHub for Poets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by The Coding Train.</a:t>
            </a:r>
            <a:endParaRPr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 u="sng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Version control and Git</a:t>
            </a: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by Earth Lab.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 u="sng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 Profesional de Git y GitHub</a:t>
            </a: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by Platzi.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Fork a repo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Crating a pull request from a Fork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by GitHub Docs.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8" name="Google Shape;1468;p95"/>
          <p:cNvSpPr txBox="1"/>
          <p:nvPr/>
        </p:nvSpPr>
        <p:spPr>
          <a:xfrm>
            <a:off x="567125" y="1248275"/>
            <a:ext cx="46749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Fork el repo: </a:t>
            </a: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here!</a:t>
            </a: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Añadir su nombre de usuario a la lista.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Hacer Pull Request al Repo original.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Google Shape;1469;p95"/>
          <p:cNvSpPr txBox="1"/>
          <p:nvPr/>
        </p:nvSpPr>
        <p:spPr>
          <a:xfrm>
            <a:off x="571479" y="2940675"/>
            <a:ext cx="31473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GUÍAS RECOMENDADAS</a:t>
            </a:r>
            <a:endParaRPr sz="1300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96"/>
          <p:cNvGrpSpPr/>
          <p:nvPr/>
        </p:nvGrpSpPr>
        <p:grpSpPr>
          <a:xfrm>
            <a:off x="6238115" y="4728775"/>
            <a:ext cx="2848910" cy="414732"/>
            <a:chOff x="6230990" y="4669150"/>
            <a:chExt cx="2848910" cy="414732"/>
          </a:xfrm>
        </p:grpSpPr>
        <p:pic>
          <p:nvPicPr>
            <p:cNvPr id="1475" name="Google Shape;1475;p96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0552" y="4669150"/>
              <a:ext cx="989348" cy="39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6" name="Google Shape;1476;p96"/>
            <p:cNvSpPr txBox="1"/>
            <p:nvPr/>
          </p:nvSpPr>
          <p:spPr>
            <a:xfrm>
              <a:off x="6230990" y="4687882"/>
              <a:ext cx="19308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Theme created by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7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6060525" y="1921800"/>
            <a:ext cx="2446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rPr>
              <a:t>TALLER SEMANAL</a:t>
            </a:r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7"/>
          </p:nvPr>
        </p:nvSpPr>
        <p:spPr>
          <a:xfrm>
            <a:off x="6107150" y="2874575"/>
            <a:ext cx="2446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rPr>
              <a:t>PROYECTO FINAL</a:t>
            </a:r>
            <a:endParaRPr/>
          </a:p>
        </p:txBody>
      </p:sp>
      <p:sp>
        <p:nvSpPr>
          <p:cNvPr id="699" name="Google Shape;699;p37"/>
          <p:cNvSpPr txBox="1">
            <a:spLocks noGrp="1"/>
          </p:cNvSpPr>
          <p:nvPr>
            <p:ph type="subTitle" idx="7"/>
          </p:nvPr>
        </p:nvSpPr>
        <p:spPr>
          <a:xfrm>
            <a:off x="6114547" y="3064525"/>
            <a:ext cx="2446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Tema pre-asignado</a:t>
            </a:r>
            <a:endParaRPr sz="1200">
              <a:solidFill>
                <a:srgbClr val="F2F2F2"/>
              </a:solidFill>
            </a:endParaRPr>
          </a:p>
        </p:txBody>
      </p:sp>
      <p:grpSp>
        <p:nvGrpSpPr>
          <p:cNvPr id="700" name="Google Shape;700;p37"/>
          <p:cNvGrpSpPr/>
          <p:nvPr/>
        </p:nvGrpSpPr>
        <p:grpSpPr>
          <a:xfrm>
            <a:off x="1216740" y="1337629"/>
            <a:ext cx="573742" cy="566838"/>
            <a:chOff x="7322730" y="3328781"/>
            <a:chExt cx="844732" cy="834567"/>
          </a:xfrm>
        </p:grpSpPr>
        <p:sp>
          <p:nvSpPr>
            <p:cNvPr id="701" name="Google Shape;701;p37"/>
            <p:cNvSpPr/>
            <p:nvPr/>
          </p:nvSpPr>
          <p:spPr>
            <a:xfrm>
              <a:off x="7322730" y="3543036"/>
              <a:ext cx="406500" cy="406500"/>
            </a:xfrm>
            <a:prstGeom prst="diamond">
              <a:avLst/>
            </a:pr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 rot="5400000">
              <a:off x="7544516" y="3328745"/>
              <a:ext cx="403755" cy="403827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 rot="5400000">
              <a:off x="7763672" y="3543984"/>
              <a:ext cx="403755" cy="403827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 rot="5400000">
              <a:off x="7544516" y="3759557"/>
              <a:ext cx="403755" cy="403827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37"/>
          <p:cNvSpPr txBox="1">
            <a:spLocks noGrp="1"/>
          </p:cNvSpPr>
          <p:nvPr>
            <p:ph type="subTitle" idx="7"/>
          </p:nvPr>
        </p:nvSpPr>
        <p:spPr>
          <a:xfrm>
            <a:off x="1824350" y="1381050"/>
            <a:ext cx="19080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REVISIÓN TALLER</a:t>
            </a:r>
            <a:endParaRPr sz="1500"/>
          </a:p>
        </p:txBody>
      </p:sp>
      <p:grpSp>
        <p:nvGrpSpPr>
          <p:cNvPr id="706" name="Google Shape;706;p37"/>
          <p:cNvGrpSpPr/>
          <p:nvPr/>
        </p:nvGrpSpPr>
        <p:grpSpPr>
          <a:xfrm>
            <a:off x="1216745" y="1983804"/>
            <a:ext cx="573724" cy="567301"/>
            <a:chOff x="3066268" y="3328781"/>
            <a:chExt cx="845951" cy="836480"/>
          </a:xfrm>
        </p:grpSpPr>
        <p:sp>
          <p:nvSpPr>
            <p:cNvPr id="707" name="Google Shape;707;p37"/>
            <p:cNvSpPr/>
            <p:nvPr/>
          </p:nvSpPr>
          <p:spPr>
            <a:xfrm>
              <a:off x="3286868" y="3758761"/>
              <a:ext cx="406500" cy="406500"/>
            </a:xfrm>
            <a:prstGeom prst="diamond">
              <a:avLst/>
            </a:pr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8" name="Google Shape;708;p37"/>
            <p:cNvGrpSpPr/>
            <p:nvPr/>
          </p:nvGrpSpPr>
          <p:grpSpPr>
            <a:xfrm>
              <a:off x="3066268" y="3328781"/>
              <a:ext cx="845951" cy="620755"/>
              <a:chOff x="7322730" y="3328781"/>
              <a:chExt cx="845951" cy="620755"/>
            </a:xfrm>
          </p:grpSpPr>
          <p:sp>
            <p:nvSpPr>
              <p:cNvPr id="709" name="Google Shape;709;p37"/>
              <p:cNvSpPr/>
              <p:nvPr/>
            </p:nvSpPr>
            <p:spPr>
              <a:xfrm>
                <a:off x="7322730" y="3543036"/>
                <a:ext cx="406500" cy="406500"/>
              </a:xfrm>
              <a:prstGeom prst="diamond">
                <a:avLst/>
              </a:prstGeom>
              <a:gradFill>
                <a:gsLst>
                  <a:gs pos="0">
                    <a:srgbClr val="FB7843"/>
                  </a:gs>
                  <a:gs pos="100000">
                    <a:srgbClr val="E85CDB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 rot="5400000">
                <a:off x="7544516" y="3328745"/>
                <a:ext cx="403755" cy="403827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5621" extrusionOk="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FB7843"/>
                  </a:gs>
                  <a:gs pos="100000">
                    <a:srgbClr val="E85CDB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 rot="5400000">
                <a:off x="7764890" y="3543984"/>
                <a:ext cx="403755" cy="403827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5621" extrusionOk="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FB7843"/>
                  </a:gs>
                  <a:gs pos="100000">
                    <a:srgbClr val="E85CDB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2" name="Google Shape;712;p37"/>
          <p:cNvSpPr txBox="1">
            <a:spLocks noGrp="1"/>
          </p:cNvSpPr>
          <p:nvPr>
            <p:ph type="subTitle" idx="7"/>
          </p:nvPr>
        </p:nvSpPr>
        <p:spPr>
          <a:xfrm>
            <a:off x="1847692" y="2027453"/>
            <a:ext cx="16716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TEORÍA</a:t>
            </a:r>
            <a:endParaRPr sz="1500"/>
          </a:p>
        </p:txBody>
      </p:sp>
      <p:grpSp>
        <p:nvGrpSpPr>
          <p:cNvPr id="713" name="Google Shape;713;p37"/>
          <p:cNvGrpSpPr/>
          <p:nvPr/>
        </p:nvGrpSpPr>
        <p:grpSpPr>
          <a:xfrm>
            <a:off x="1216740" y="2662966"/>
            <a:ext cx="573736" cy="567311"/>
            <a:chOff x="5231851" y="2081541"/>
            <a:chExt cx="846717" cy="848506"/>
          </a:xfrm>
        </p:grpSpPr>
        <p:sp>
          <p:nvSpPr>
            <p:cNvPr id="714" name="Google Shape;714;p37"/>
            <p:cNvSpPr/>
            <p:nvPr/>
          </p:nvSpPr>
          <p:spPr>
            <a:xfrm rot="5400000">
              <a:off x="5676604" y="2304789"/>
              <a:ext cx="401928" cy="402000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715;p37"/>
            <p:cNvGrpSpPr/>
            <p:nvPr/>
          </p:nvGrpSpPr>
          <p:grpSpPr>
            <a:xfrm>
              <a:off x="5231851" y="2081541"/>
              <a:ext cx="628338" cy="848506"/>
              <a:chOff x="1254329" y="2557124"/>
              <a:chExt cx="628338" cy="848506"/>
            </a:xfrm>
          </p:grpSpPr>
          <p:sp>
            <p:nvSpPr>
              <p:cNvPr id="716" name="Google Shape;716;p37"/>
              <p:cNvSpPr/>
              <p:nvPr/>
            </p:nvSpPr>
            <p:spPr>
              <a:xfrm>
                <a:off x="1476126" y="2557124"/>
                <a:ext cx="406500" cy="406500"/>
              </a:xfrm>
              <a:prstGeom prst="diamond">
                <a:avLst/>
              </a:prstGeom>
              <a:gradFill>
                <a:gsLst>
                  <a:gs pos="0">
                    <a:srgbClr val="FB7843"/>
                  </a:gs>
                  <a:gs pos="100000">
                    <a:srgbClr val="E85CDB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1254329" y="2777291"/>
                <a:ext cx="406500" cy="406500"/>
              </a:xfrm>
              <a:prstGeom prst="diamond">
                <a:avLst/>
              </a:prstGeom>
              <a:gradFill>
                <a:gsLst>
                  <a:gs pos="0">
                    <a:srgbClr val="FB7843"/>
                  </a:gs>
                  <a:gs pos="100000">
                    <a:srgbClr val="E85CDB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1476167" y="2999130"/>
                <a:ext cx="406500" cy="406500"/>
              </a:xfrm>
              <a:prstGeom prst="diamond">
                <a:avLst/>
              </a:prstGeom>
              <a:gradFill>
                <a:gsLst>
                  <a:gs pos="0">
                    <a:srgbClr val="FB7843"/>
                  </a:gs>
                  <a:gs pos="100000">
                    <a:srgbClr val="E85CDB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9" name="Google Shape;719;p37"/>
          <p:cNvSpPr txBox="1">
            <a:spLocks noGrp="1"/>
          </p:cNvSpPr>
          <p:nvPr>
            <p:ph type="subTitle" idx="7"/>
          </p:nvPr>
        </p:nvSpPr>
        <p:spPr>
          <a:xfrm>
            <a:off x="1877599" y="2722169"/>
            <a:ext cx="16716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PRÁCTICA</a:t>
            </a:r>
            <a:endParaRPr sz="1500"/>
          </a:p>
        </p:txBody>
      </p:sp>
      <p:grpSp>
        <p:nvGrpSpPr>
          <p:cNvPr id="720" name="Google Shape;720;p37"/>
          <p:cNvGrpSpPr/>
          <p:nvPr/>
        </p:nvGrpSpPr>
        <p:grpSpPr>
          <a:xfrm>
            <a:off x="1216731" y="3302006"/>
            <a:ext cx="573756" cy="572657"/>
            <a:chOff x="1254329" y="2557124"/>
            <a:chExt cx="850136" cy="848506"/>
          </a:xfrm>
        </p:grpSpPr>
        <p:sp>
          <p:nvSpPr>
            <p:cNvPr id="721" name="Google Shape;721;p37"/>
            <p:cNvSpPr/>
            <p:nvPr/>
          </p:nvSpPr>
          <p:spPr>
            <a:xfrm>
              <a:off x="1476126" y="2557124"/>
              <a:ext cx="406500" cy="406500"/>
            </a:xfrm>
            <a:prstGeom prst="diamond">
              <a:avLst/>
            </a:pr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1697964" y="2778963"/>
              <a:ext cx="406500" cy="406500"/>
            </a:xfrm>
            <a:prstGeom prst="diamond">
              <a:avLst/>
            </a:pr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1254329" y="2777291"/>
              <a:ext cx="406500" cy="406500"/>
            </a:xfrm>
            <a:prstGeom prst="diamond">
              <a:avLst/>
            </a:pr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1476167" y="2999130"/>
              <a:ext cx="406500" cy="406500"/>
            </a:xfrm>
            <a:prstGeom prst="diamond">
              <a:avLst/>
            </a:pr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" name="Google Shape;725;p37"/>
          <p:cNvSpPr txBox="1">
            <a:spLocks noGrp="1"/>
          </p:cNvSpPr>
          <p:nvPr>
            <p:ph type="subTitle" idx="7"/>
          </p:nvPr>
        </p:nvSpPr>
        <p:spPr>
          <a:xfrm>
            <a:off x="1877599" y="3348323"/>
            <a:ext cx="16716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NUEVO TALLER</a:t>
            </a:r>
            <a:endParaRPr sz="1500"/>
          </a:p>
        </p:txBody>
      </p:sp>
      <p:grpSp>
        <p:nvGrpSpPr>
          <p:cNvPr id="726" name="Google Shape;726;p37"/>
          <p:cNvGrpSpPr/>
          <p:nvPr/>
        </p:nvGrpSpPr>
        <p:grpSpPr>
          <a:xfrm>
            <a:off x="4983337" y="1609650"/>
            <a:ext cx="984300" cy="984300"/>
            <a:chOff x="1640812" y="3497700"/>
            <a:chExt cx="984300" cy="984300"/>
          </a:xfrm>
        </p:grpSpPr>
        <p:grpSp>
          <p:nvGrpSpPr>
            <p:cNvPr id="727" name="Google Shape;727;p37"/>
            <p:cNvGrpSpPr/>
            <p:nvPr/>
          </p:nvGrpSpPr>
          <p:grpSpPr>
            <a:xfrm>
              <a:off x="1640812" y="3497700"/>
              <a:ext cx="984300" cy="984300"/>
              <a:chOff x="871425" y="3484275"/>
              <a:chExt cx="984300" cy="9843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936175" y="3552525"/>
                <a:ext cx="848400" cy="8484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871425" y="3484275"/>
                <a:ext cx="984300" cy="984300"/>
              </a:xfrm>
              <a:prstGeom prst="blockArc">
                <a:avLst>
                  <a:gd name="adj1" fmla="val 10797687"/>
                  <a:gd name="adj2" fmla="val 2371518"/>
                  <a:gd name="adj3" fmla="val 14460"/>
                </a:avLst>
              </a:prstGeom>
              <a:gradFill>
                <a:gsLst>
                  <a:gs pos="0">
                    <a:srgbClr val="FB7843"/>
                  </a:gs>
                  <a:gs pos="100000">
                    <a:srgbClr val="E85CDB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0" name="Google Shape;730;p37"/>
            <p:cNvSpPr txBox="1"/>
            <p:nvPr/>
          </p:nvSpPr>
          <p:spPr>
            <a:xfrm>
              <a:off x="1733341" y="3804961"/>
              <a:ext cx="7992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Krona One"/>
                  <a:ea typeface="Krona One"/>
                  <a:cs typeface="Krona One"/>
                  <a:sym typeface="Krona One"/>
                </a:rPr>
                <a:t>60%</a:t>
              </a:r>
              <a:endPara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731" name="Google Shape;731;p37"/>
          <p:cNvGrpSpPr/>
          <p:nvPr/>
        </p:nvGrpSpPr>
        <p:grpSpPr>
          <a:xfrm>
            <a:off x="4959019" y="2664313"/>
            <a:ext cx="1032900" cy="1032900"/>
            <a:chOff x="2842994" y="3502450"/>
            <a:chExt cx="1032900" cy="1032900"/>
          </a:xfrm>
        </p:grpSpPr>
        <p:grpSp>
          <p:nvGrpSpPr>
            <p:cNvPr id="732" name="Google Shape;732;p37"/>
            <p:cNvGrpSpPr/>
            <p:nvPr/>
          </p:nvGrpSpPr>
          <p:grpSpPr>
            <a:xfrm>
              <a:off x="2842994" y="3502450"/>
              <a:ext cx="1032900" cy="1032900"/>
              <a:chOff x="2073607" y="3489025"/>
              <a:chExt cx="1032900" cy="1032900"/>
            </a:xfrm>
          </p:grpSpPr>
          <p:sp>
            <p:nvSpPr>
              <p:cNvPr id="733" name="Google Shape;733;p37"/>
              <p:cNvSpPr/>
              <p:nvPr/>
            </p:nvSpPr>
            <p:spPr>
              <a:xfrm>
                <a:off x="2164750" y="3552525"/>
                <a:ext cx="848400" cy="8484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2073607" y="3489025"/>
                <a:ext cx="1032900" cy="1032900"/>
              </a:xfrm>
              <a:prstGeom prst="blockArc">
                <a:avLst>
                  <a:gd name="adj1" fmla="val 10800000"/>
                  <a:gd name="adj2" fmla="val 19460258"/>
                  <a:gd name="adj3" fmla="val 15616"/>
                </a:avLst>
              </a:prstGeom>
              <a:gradFill>
                <a:gsLst>
                  <a:gs pos="0">
                    <a:srgbClr val="FB7843"/>
                  </a:gs>
                  <a:gs pos="100000">
                    <a:srgbClr val="E85CDB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5" name="Google Shape;735;p37"/>
            <p:cNvSpPr txBox="1"/>
            <p:nvPr/>
          </p:nvSpPr>
          <p:spPr>
            <a:xfrm>
              <a:off x="2959912" y="3804961"/>
              <a:ext cx="7992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Krona One"/>
                  <a:ea typeface="Krona One"/>
                  <a:cs typeface="Krona One"/>
                  <a:sym typeface="Krona One"/>
                </a:rPr>
                <a:t>40%</a:t>
              </a:r>
              <a:endPara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sp>
        <p:nvSpPr>
          <p:cNvPr id="736" name="Google Shape;736;p37"/>
          <p:cNvSpPr txBox="1"/>
          <p:nvPr/>
        </p:nvSpPr>
        <p:spPr>
          <a:xfrm>
            <a:off x="1420500" y="4207250"/>
            <a:ext cx="63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desarrollará un SHOOTER como juego guía!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title"/>
          </p:nvPr>
        </p:nvSpPr>
        <p:spPr>
          <a:xfrm>
            <a:off x="2436925" y="722503"/>
            <a:ext cx="42423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DISCLAIMERS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ACLARACIONES</a:t>
            </a:r>
            <a:endParaRPr sz="3000"/>
          </a:p>
        </p:txBody>
      </p:sp>
      <p:sp>
        <p:nvSpPr>
          <p:cNvPr id="742" name="Google Shape;742;p38"/>
          <p:cNvSpPr txBox="1">
            <a:spLocks noGrp="1"/>
          </p:cNvSpPr>
          <p:nvPr>
            <p:ph type="title" idx="2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9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PRE-REQUISITOS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8" name="Google Shape;748;p39"/>
          <p:cNvSpPr/>
          <p:nvPr/>
        </p:nvSpPr>
        <p:spPr>
          <a:xfrm rot="10800000">
            <a:off x="1446979" y="1857505"/>
            <a:ext cx="286851" cy="287322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9"/>
          <p:cNvSpPr txBox="1"/>
          <p:nvPr/>
        </p:nvSpPr>
        <p:spPr>
          <a:xfrm>
            <a:off x="1785525" y="1801088"/>
            <a:ext cx="142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POO</a:t>
            </a:r>
            <a:endParaRPr sz="1600">
              <a:solidFill>
                <a:schemeClr val="accent2"/>
              </a:solidFill>
            </a:endParaRPr>
          </a:p>
        </p:txBody>
      </p:sp>
      <p:grpSp>
        <p:nvGrpSpPr>
          <p:cNvPr id="750" name="Google Shape;750;p39"/>
          <p:cNvGrpSpPr/>
          <p:nvPr/>
        </p:nvGrpSpPr>
        <p:grpSpPr>
          <a:xfrm>
            <a:off x="1437027" y="2725438"/>
            <a:ext cx="2363898" cy="400200"/>
            <a:chOff x="1368352" y="2126375"/>
            <a:chExt cx="2363898" cy="400200"/>
          </a:xfrm>
        </p:grpSpPr>
        <p:sp>
          <p:nvSpPr>
            <p:cNvPr id="751" name="Google Shape;751;p39"/>
            <p:cNvSpPr/>
            <p:nvPr/>
          </p:nvSpPr>
          <p:spPr>
            <a:xfrm rot="10800000">
              <a:off x="1368352" y="2173155"/>
              <a:ext cx="306752" cy="306669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 txBox="1"/>
            <p:nvPr/>
          </p:nvSpPr>
          <p:spPr>
            <a:xfrm>
              <a:off x="1716850" y="2126375"/>
              <a:ext cx="201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508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Estructuras de datos</a:t>
              </a:r>
              <a:endParaRPr/>
            </a:p>
          </p:txBody>
        </p:sp>
      </p:grpSp>
      <p:grpSp>
        <p:nvGrpSpPr>
          <p:cNvPr id="753" name="Google Shape;753;p39"/>
          <p:cNvGrpSpPr/>
          <p:nvPr/>
        </p:nvGrpSpPr>
        <p:grpSpPr>
          <a:xfrm>
            <a:off x="1437027" y="3170813"/>
            <a:ext cx="2363898" cy="400200"/>
            <a:chOff x="1368352" y="2126375"/>
            <a:chExt cx="2363898" cy="400200"/>
          </a:xfrm>
        </p:grpSpPr>
        <p:sp>
          <p:nvSpPr>
            <p:cNvPr id="754" name="Google Shape;754;p39"/>
            <p:cNvSpPr/>
            <p:nvPr/>
          </p:nvSpPr>
          <p:spPr>
            <a:xfrm rot="10800000">
              <a:off x="1368352" y="2173155"/>
              <a:ext cx="306752" cy="306669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 txBox="1"/>
            <p:nvPr/>
          </p:nvSpPr>
          <p:spPr>
            <a:xfrm>
              <a:off x="1716850" y="2126375"/>
              <a:ext cx="201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508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Patrones de diseños</a:t>
              </a:r>
              <a:endParaRPr/>
            </a:p>
          </p:txBody>
        </p:sp>
      </p:grpSp>
      <p:pic>
        <p:nvPicPr>
          <p:cNvPr id="756" name="Google Shape;7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350" y="1590075"/>
            <a:ext cx="3636375" cy="33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rn Geometric Pitch Deck by Slidesgo">
  <a:themeElements>
    <a:clrScheme name="Simple Light">
      <a:dk1>
        <a:srgbClr val="2D2842"/>
      </a:dk1>
      <a:lt1>
        <a:srgbClr val="FFFFFF"/>
      </a:lt1>
      <a:dk2>
        <a:srgbClr val="2D2842"/>
      </a:dk2>
      <a:lt2>
        <a:srgbClr val="FFFFFF"/>
      </a:lt2>
      <a:accent1>
        <a:srgbClr val="2D2842"/>
      </a:accent1>
      <a:accent2>
        <a:srgbClr val="FB7843"/>
      </a:accent2>
      <a:accent3>
        <a:srgbClr val="FB7843"/>
      </a:accent3>
      <a:accent4>
        <a:srgbClr val="E85CDB"/>
      </a:accent4>
      <a:accent5>
        <a:srgbClr val="E85CDB"/>
      </a:accent5>
      <a:accent6>
        <a:srgbClr val="E85CE2"/>
      </a:accent6>
      <a:hlink>
        <a:srgbClr val="FB78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1091</Words>
  <Application>Microsoft Office PowerPoint</Application>
  <PresentationFormat>On-screen Show (16:9)</PresentationFormat>
  <Paragraphs>304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Krona One</vt:lpstr>
      <vt:lpstr>Arial</vt:lpstr>
      <vt:lpstr>Proxima Nova Semibold</vt:lpstr>
      <vt:lpstr>Muli</vt:lpstr>
      <vt:lpstr>Roboto Light</vt:lpstr>
      <vt:lpstr>Fira Sans Condensed Medium</vt:lpstr>
      <vt:lpstr>Roboto</vt:lpstr>
      <vt:lpstr>Proxima Nova</vt:lpstr>
      <vt:lpstr>Modern Geometric Pitch Deck by Slidesgo</vt:lpstr>
      <vt:lpstr>Slidesgo Final Pages</vt:lpstr>
      <vt:lpstr>INTRODUCCIÓN A LA CREACIÓN DE VIDEOJUEGOS</vt:lpstr>
      <vt:lpstr>ES HOY, ES HOY!</vt:lpstr>
      <vt:lpstr>ABOUT US</vt:lpstr>
      <vt:lpstr>ABOUT US</vt:lpstr>
      <vt:lpstr>ACERCA DEL CURSO</vt:lpstr>
      <vt:lpstr>CONTENIDO</vt:lpstr>
      <vt:lpstr>METODOLOGÍA</vt:lpstr>
      <vt:lpstr>DISCLAIMERS ACLARACIONES</vt:lpstr>
      <vt:lpstr>PRE-REQUISITOS</vt:lpstr>
      <vt:lpstr>QUE ABARCA?</vt:lpstr>
      <vt:lpstr>QUE NO ABARCA?</vt:lpstr>
      <vt:lpstr>HERRAMIENTAS</vt:lpstr>
      <vt:lpstr>ENCUESTA</vt:lpstr>
      <vt:lpstr>POR QUÉ UNITY?</vt:lpstr>
      <vt:lpstr>GAMES WITH UNITY</vt:lpstr>
      <vt:lpstr>GAMES WITH UNITY</vt:lpstr>
      <vt:lpstr>GAMES WITH UNITY</vt:lpstr>
      <vt:lpstr>GAMES WITH UNITY</vt:lpstr>
      <vt:lpstr>VIDEOJUEGOS</vt:lpstr>
      <vt:lpstr>VIDEOJUEGO</vt:lpstr>
      <vt:lpstr>PowerPoint Presentation</vt:lpstr>
      <vt:lpstr>VIDEO JUEGOS</vt:lpstr>
      <vt:lpstr>THEY CAN!</vt:lpstr>
      <vt:lpstr>PowerPoint Presentation</vt:lpstr>
      <vt:lpstr>EL PROCESO</vt:lpstr>
      <vt:lpstr>EL EQUIPO</vt:lpstr>
      <vt:lpstr>GAME  DESIGN</vt:lpstr>
      <vt:lpstr>GAME DESIGN </vt:lpstr>
      <vt:lpstr>GAME DESIGN </vt:lpstr>
      <vt:lpstr>GAME DESIGN </vt:lpstr>
      <vt:lpstr>ARTE CONCEPTUAL</vt:lpstr>
      <vt:lpstr>ARTE CONCEPTUAL</vt:lpstr>
      <vt:lpstr>ARTE CONCEPTUAL</vt:lpstr>
      <vt:lpstr>ARTE CONCEPTUAL</vt:lpstr>
      <vt:lpstr>ARTE PRODUCCIÓN</vt:lpstr>
      <vt:lpstr>ARTE PRODUCCIÓN</vt:lpstr>
      <vt:lpstr>ARTE PRODUCCIÓN</vt:lpstr>
      <vt:lpstr>ANIMACIÓN</vt:lpstr>
      <vt:lpstr>ANIMACIÓN</vt:lpstr>
      <vt:lpstr>ANIMACIÓN</vt:lpstr>
      <vt:lpstr>PROGRAMACIÓN</vt:lpstr>
      <vt:lpstr>PROGRAMACIÓN</vt:lpstr>
      <vt:lpstr>PROGRAMACIÓN</vt:lpstr>
      <vt:lpstr>INDUSTRIA</vt:lpstr>
      <vt:lpstr>LA INDUSTRIA</vt:lpstr>
      <vt:lpstr>LA INDUSTRIA</vt:lpstr>
      <vt:lpstr>LA INDUSTRIA</vt:lpstr>
      <vt:lpstr>LA INDUSTRIA</vt:lpstr>
      <vt:lpstr>LA INDUSTRIA </vt:lpstr>
      <vt:lpstr>LA INDUSTRIA </vt:lpstr>
      <vt:lpstr>LA INDUSTRIA LOCAL </vt:lpstr>
      <vt:lpstr>LA INDUSTRIA LOCAL </vt:lpstr>
      <vt:lpstr>LA INDUSTRIA LOCAL </vt:lpstr>
      <vt:lpstr>DESCANSO</vt:lpstr>
      <vt:lpstr>MOTORES DE VIDEOJUEGOS</vt:lpstr>
      <vt:lpstr>GAME ENGINE?</vt:lpstr>
      <vt:lpstr>GAME ENGINES</vt:lpstr>
      <vt:lpstr>GAME ENGINES</vt:lpstr>
      <vt:lpstr>UNITY</vt:lpstr>
      <vt:lpstr>UNITY</vt:lpstr>
      <vt:lpstr>TO UNITY!</vt:lpstr>
      <vt:lpstr>TALLER</vt:lpstr>
      <vt:lpstr>INSTALAR UNITY  2020.3.20f1 (LTS)</vt:lpstr>
      <vt:lpstr>CURSO BÁSICO DE C#</vt:lpstr>
      <vt:lpstr>GIT - GITHUB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CREACIÓN DE VIDEOJUEGOS</dc:title>
  <cp:lastModifiedBy>Alejandro Alvarez</cp:lastModifiedBy>
  <cp:revision>1</cp:revision>
  <dcterms:modified xsi:type="dcterms:W3CDTF">2021-10-10T00:04:40Z</dcterms:modified>
</cp:coreProperties>
</file>